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8" r:id="rId1"/>
  </p:sldMasterIdLst>
  <p:notesMasterIdLst>
    <p:notesMasterId r:id="rId26"/>
  </p:notesMasterIdLst>
  <p:sldIdLst>
    <p:sldId id="256" r:id="rId2"/>
    <p:sldId id="335" r:id="rId3"/>
    <p:sldId id="336" r:id="rId4"/>
    <p:sldId id="352" r:id="rId5"/>
    <p:sldId id="339" r:id="rId6"/>
    <p:sldId id="343" r:id="rId7"/>
    <p:sldId id="353" r:id="rId8"/>
    <p:sldId id="341" r:id="rId9"/>
    <p:sldId id="354" r:id="rId10"/>
    <p:sldId id="355" r:id="rId11"/>
    <p:sldId id="356" r:id="rId12"/>
    <p:sldId id="357" r:id="rId13"/>
    <p:sldId id="359" r:id="rId14"/>
    <p:sldId id="361" r:id="rId15"/>
    <p:sldId id="360" r:id="rId16"/>
    <p:sldId id="362" r:id="rId17"/>
    <p:sldId id="363" r:id="rId18"/>
    <p:sldId id="364" r:id="rId19"/>
    <p:sldId id="365" r:id="rId20"/>
    <p:sldId id="366" r:id="rId21"/>
    <p:sldId id="367" r:id="rId22"/>
    <p:sldId id="368" r:id="rId23"/>
    <p:sldId id="346" r:id="rId24"/>
    <p:sldId id="316" r:id="rId25"/>
  </p:sldIdLst>
  <p:sldSz cx="9144000" cy="5143500" type="screen16x9"/>
  <p:notesSz cx="6858000" cy="9144000"/>
  <p:embeddedFontLst>
    <p:embeddedFont>
      <p:font typeface="Century Gothic" panose="020B0502020202020204" pitchFamily="34" charset="0"/>
      <p:regular r:id="rId27"/>
      <p:bold r:id="rId28"/>
      <p:italic r:id="rId29"/>
      <p:boldItalic r:id="rId30"/>
    </p:embeddedFont>
    <p:embeddedFont>
      <p:font typeface="Commissioner" panose="020B0604020202020204" charset="0"/>
      <p:regular r:id="rId31"/>
      <p:bold r:id="rId32"/>
    </p:embeddedFont>
    <p:embeddedFont>
      <p:font typeface="Fredoka One" panose="02000000000000000000" pitchFamily="2" charset="0"/>
      <p:regular r:id="rId33"/>
    </p:embeddedFont>
    <p:embeddedFont>
      <p:font typeface="Grandstander ExtraBold" panose="020B0604020202020204" charset="0"/>
      <p:bold r:id="rId34"/>
      <p:boldItalic r:id="rId35"/>
    </p:embeddedFont>
    <p:embeddedFont>
      <p:font typeface="Montserrat" panose="000005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5E7FF"/>
    <a:srgbClr val="563B7F"/>
    <a:srgbClr val="7952B3"/>
    <a:srgbClr val="FFC107"/>
    <a:srgbClr val="C7A3F7"/>
    <a:srgbClr val="FFFFFF"/>
    <a:srgbClr val="513777"/>
    <a:srgbClr val="343A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5EE95BC-9274-4019-98B7-90BC0DC71FED}">
  <a:tblStyle styleId="{45EE95BC-9274-4019-98B7-90BC0DC71FE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53" y="7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7"/>
        <p:cNvGrpSpPr/>
        <p:nvPr/>
      </p:nvGrpSpPr>
      <p:grpSpPr>
        <a:xfrm>
          <a:off x="0" y="0"/>
          <a:ext cx="0" cy="0"/>
          <a:chOff x="0" y="0"/>
          <a:chExt cx="0" cy="0"/>
        </a:xfrm>
      </p:grpSpPr>
      <p:sp>
        <p:nvSpPr>
          <p:cNvPr id="2548" name="Google Shape;2548;g120f1e498c9_0_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9" name="Google Shape;2549;g120f1e498c9_0_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8599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59907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10802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70550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42890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05965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04774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9933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32797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7414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01944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19299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91344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81200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644047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4"/>
        <p:cNvGrpSpPr/>
        <p:nvPr/>
      </p:nvGrpSpPr>
      <p:grpSpPr>
        <a:xfrm>
          <a:off x="0" y="0"/>
          <a:ext cx="0" cy="0"/>
          <a:chOff x="0" y="0"/>
          <a:chExt cx="0" cy="0"/>
        </a:xfrm>
      </p:grpSpPr>
      <p:sp>
        <p:nvSpPr>
          <p:cNvPr id="4315" name="Google Shape;4315;g12322a1b925_0_3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6" name="Google Shape;4316;g12322a1b925_0_3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5874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17877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5660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2338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9424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130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1471e1ff38f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1471e1ff38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208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17484" y="213750"/>
            <a:ext cx="8909032" cy="4716000"/>
            <a:chOff x="117484" y="213750"/>
            <a:chExt cx="8909032" cy="4716000"/>
          </a:xfrm>
        </p:grpSpPr>
        <p:grpSp>
          <p:nvGrpSpPr>
            <p:cNvPr id="10" name="Google Shape;10;p2"/>
            <p:cNvGrpSpPr/>
            <p:nvPr/>
          </p:nvGrpSpPr>
          <p:grpSpPr>
            <a:xfrm>
              <a:off x="8419016" y="1393750"/>
              <a:ext cx="607500" cy="2356000"/>
              <a:chOff x="8421632" y="1393750"/>
              <a:chExt cx="607500" cy="2356000"/>
            </a:xfrm>
          </p:grpSpPr>
          <p:sp>
            <p:nvSpPr>
              <p:cNvPr id="11" name="Google Shape;11;p2"/>
              <p:cNvSpPr/>
              <p:nvPr/>
            </p:nvSpPr>
            <p:spPr>
              <a:xfrm>
                <a:off x="8421632" y="3049250"/>
                <a:ext cx="607500" cy="700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421632" y="2497417"/>
                <a:ext cx="607500" cy="70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21632" y="1945583"/>
                <a:ext cx="607500" cy="700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421632" y="1393750"/>
                <a:ext cx="607500" cy="7005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234684" y="234600"/>
              <a:ext cx="8669400" cy="4674300"/>
            </a:xfrm>
            <a:prstGeom prst="roundRect">
              <a:avLst>
                <a:gd name="adj" fmla="val 3062"/>
              </a:avLst>
            </a:prstGeom>
            <a:solidFill>
              <a:schemeClr val="dk1"/>
            </a:solidFill>
            <a:ln>
              <a:noFill/>
            </a:ln>
            <a:effectLst>
              <a:outerShdw blurRad="25717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81934" y="213750"/>
              <a:ext cx="251400" cy="471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117484" y="570853"/>
              <a:ext cx="602275" cy="4001793"/>
              <a:chOff x="120100" y="570853"/>
              <a:chExt cx="602275" cy="4001793"/>
            </a:xfrm>
          </p:grpSpPr>
          <p:grpSp>
            <p:nvGrpSpPr>
              <p:cNvPr id="18" name="Google Shape;18;p2"/>
              <p:cNvGrpSpPr/>
              <p:nvPr/>
            </p:nvGrpSpPr>
            <p:grpSpPr>
              <a:xfrm>
                <a:off x="120100" y="570853"/>
                <a:ext cx="602275" cy="193500"/>
                <a:chOff x="120100" y="539500"/>
                <a:chExt cx="602275" cy="193500"/>
              </a:xfrm>
            </p:grpSpPr>
            <p:sp>
              <p:nvSpPr>
                <p:cNvPr id="19" name="Google Shape;19;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2"/>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1" name="Google Shape;21;p2"/>
              <p:cNvGrpSpPr/>
              <p:nvPr/>
            </p:nvGrpSpPr>
            <p:grpSpPr>
              <a:xfrm>
                <a:off x="120100" y="888211"/>
                <a:ext cx="602275" cy="193500"/>
                <a:chOff x="120100" y="539500"/>
                <a:chExt cx="602275" cy="193500"/>
              </a:xfrm>
            </p:grpSpPr>
            <p:sp>
              <p:nvSpPr>
                <p:cNvPr id="22" name="Google Shape;22;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 name="Google Shape;23;p2"/>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 name="Google Shape;24;p2"/>
              <p:cNvGrpSpPr/>
              <p:nvPr/>
            </p:nvGrpSpPr>
            <p:grpSpPr>
              <a:xfrm>
                <a:off x="120100" y="1205569"/>
                <a:ext cx="602275" cy="193500"/>
                <a:chOff x="120100" y="539500"/>
                <a:chExt cx="602275" cy="193500"/>
              </a:xfrm>
            </p:grpSpPr>
            <p:sp>
              <p:nvSpPr>
                <p:cNvPr id="25" name="Google Shape;25;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 name="Google Shape;26;p2"/>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7" name="Google Shape;27;p2"/>
              <p:cNvGrpSpPr/>
              <p:nvPr/>
            </p:nvGrpSpPr>
            <p:grpSpPr>
              <a:xfrm>
                <a:off x="120100" y="1522927"/>
                <a:ext cx="602275" cy="193500"/>
                <a:chOff x="120100" y="539500"/>
                <a:chExt cx="602275" cy="193500"/>
              </a:xfrm>
            </p:grpSpPr>
            <p:sp>
              <p:nvSpPr>
                <p:cNvPr id="28" name="Google Shape;28;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2"/>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30" name="Google Shape;30;p2"/>
              <p:cNvGrpSpPr/>
              <p:nvPr/>
            </p:nvGrpSpPr>
            <p:grpSpPr>
              <a:xfrm>
                <a:off x="120100" y="1840284"/>
                <a:ext cx="602275" cy="193500"/>
                <a:chOff x="120100" y="539500"/>
                <a:chExt cx="602275" cy="193500"/>
              </a:xfrm>
            </p:grpSpPr>
            <p:sp>
              <p:nvSpPr>
                <p:cNvPr id="31" name="Google Shape;31;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 name="Google Shape;32;p2"/>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33" name="Google Shape;33;p2"/>
              <p:cNvGrpSpPr/>
              <p:nvPr/>
            </p:nvGrpSpPr>
            <p:grpSpPr>
              <a:xfrm>
                <a:off x="120100" y="2157642"/>
                <a:ext cx="602275" cy="193500"/>
                <a:chOff x="120100" y="539500"/>
                <a:chExt cx="602275" cy="193500"/>
              </a:xfrm>
            </p:grpSpPr>
            <p:sp>
              <p:nvSpPr>
                <p:cNvPr id="34" name="Google Shape;34;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5;p2"/>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36" name="Google Shape;36;p2"/>
              <p:cNvGrpSpPr/>
              <p:nvPr/>
            </p:nvGrpSpPr>
            <p:grpSpPr>
              <a:xfrm>
                <a:off x="120100" y="2475000"/>
                <a:ext cx="602275" cy="193500"/>
                <a:chOff x="120100" y="539500"/>
                <a:chExt cx="602275" cy="193500"/>
              </a:xfrm>
            </p:grpSpPr>
            <p:sp>
              <p:nvSpPr>
                <p:cNvPr id="37" name="Google Shape;37;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2"/>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39" name="Google Shape;39;p2"/>
              <p:cNvGrpSpPr/>
              <p:nvPr/>
            </p:nvGrpSpPr>
            <p:grpSpPr>
              <a:xfrm>
                <a:off x="120100" y="2792358"/>
                <a:ext cx="602275" cy="193500"/>
                <a:chOff x="120100" y="539500"/>
                <a:chExt cx="602275" cy="193500"/>
              </a:xfrm>
            </p:grpSpPr>
            <p:sp>
              <p:nvSpPr>
                <p:cNvPr id="40" name="Google Shape;40;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2"/>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42" name="Google Shape;42;p2"/>
              <p:cNvGrpSpPr/>
              <p:nvPr/>
            </p:nvGrpSpPr>
            <p:grpSpPr>
              <a:xfrm>
                <a:off x="120100" y="3109716"/>
                <a:ext cx="602275" cy="193500"/>
                <a:chOff x="120100" y="539500"/>
                <a:chExt cx="602275" cy="193500"/>
              </a:xfrm>
            </p:grpSpPr>
            <p:sp>
              <p:nvSpPr>
                <p:cNvPr id="43" name="Google Shape;43;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2"/>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45" name="Google Shape;45;p2"/>
              <p:cNvGrpSpPr/>
              <p:nvPr/>
            </p:nvGrpSpPr>
            <p:grpSpPr>
              <a:xfrm>
                <a:off x="120100" y="3427073"/>
                <a:ext cx="602275" cy="193500"/>
                <a:chOff x="120100" y="539500"/>
                <a:chExt cx="602275" cy="193500"/>
              </a:xfrm>
            </p:grpSpPr>
            <p:sp>
              <p:nvSpPr>
                <p:cNvPr id="46" name="Google Shape;46;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2"/>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48" name="Google Shape;48;p2"/>
              <p:cNvGrpSpPr/>
              <p:nvPr/>
            </p:nvGrpSpPr>
            <p:grpSpPr>
              <a:xfrm>
                <a:off x="120100" y="3744431"/>
                <a:ext cx="602275" cy="193500"/>
                <a:chOff x="120100" y="539500"/>
                <a:chExt cx="602275" cy="193500"/>
              </a:xfrm>
            </p:grpSpPr>
            <p:sp>
              <p:nvSpPr>
                <p:cNvPr id="49" name="Google Shape;49;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2"/>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51" name="Google Shape;51;p2"/>
              <p:cNvGrpSpPr/>
              <p:nvPr/>
            </p:nvGrpSpPr>
            <p:grpSpPr>
              <a:xfrm>
                <a:off x="120100" y="4061789"/>
                <a:ext cx="602275" cy="193500"/>
                <a:chOff x="120100" y="539500"/>
                <a:chExt cx="602275" cy="193500"/>
              </a:xfrm>
            </p:grpSpPr>
            <p:sp>
              <p:nvSpPr>
                <p:cNvPr id="52" name="Google Shape;52;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2"/>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54" name="Google Shape;54;p2"/>
              <p:cNvGrpSpPr/>
              <p:nvPr/>
            </p:nvGrpSpPr>
            <p:grpSpPr>
              <a:xfrm>
                <a:off x="120100" y="4379147"/>
                <a:ext cx="602275" cy="193500"/>
                <a:chOff x="120100" y="539500"/>
                <a:chExt cx="602275" cy="193500"/>
              </a:xfrm>
            </p:grpSpPr>
            <p:sp>
              <p:nvSpPr>
                <p:cNvPr id="55" name="Google Shape;55;p2"/>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 name="Google Shape;56;p2"/>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grpSp>
      <p:sp>
        <p:nvSpPr>
          <p:cNvPr id="57" name="Google Shape;57;p2"/>
          <p:cNvSpPr txBox="1">
            <a:spLocks noGrp="1"/>
          </p:cNvSpPr>
          <p:nvPr>
            <p:ph type="ctrTitle"/>
          </p:nvPr>
        </p:nvSpPr>
        <p:spPr>
          <a:xfrm>
            <a:off x="1249578" y="1470450"/>
            <a:ext cx="3502500" cy="2202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500"/>
              <a:buNone/>
              <a:defRPr sz="5000"/>
            </a:lvl1pPr>
            <a:lvl2pPr lvl="1" rtl="0">
              <a:spcBef>
                <a:spcPts val="0"/>
              </a:spcBef>
              <a:spcAft>
                <a:spcPts val="0"/>
              </a:spcAft>
              <a:buClr>
                <a:schemeClr val="lt1"/>
              </a:buClr>
              <a:buSzPts val="5200"/>
              <a:buNone/>
              <a:defRPr sz="5200">
                <a:solidFill>
                  <a:schemeClr val="lt1"/>
                </a:solidFill>
              </a:defRPr>
            </a:lvl2pPr>
            <a:lvl3pPr lvl="2" rtl="0">
              <a:spcBef>
                <a:spcPts val="0"/>
              </a:spcBef>
              <a:spcAft>
                <a:spcPts val="0"/>
              </a:spcAft>
              <a:buClr>
                <a:schemeClr val="lt1"/>
              </a:buClr>
              <a:buSzPts val="5200"/>
              <a:buNone/>
              <a:defRPr sz="5200">
                <a:solidFill>
                  <a:schemeClr val="lt1"/>
                </a:solidFill>
              </a:defRPr>
            </a:lvl3pPr>
            <a:lvl4pPr lvl="3" rtl="0">
              <a:spcBef>
                <a:spcPts val="0"/>
              </a:spcBef>
              <a:spcAft>
                <a:spcPts val="0"/>
              </a:spcAft>
              <a:buClr>
                <a:schemeClr val="lt1"/>
              </a:buClr>
              <a:buSzPts val="5200"/>
              <a:buNone/>
              <a:defRPr sz="5200">
                <a:solidFill>
                  <a:schemeClr val="lt1"/>
                </a:solidFill>
              </a:defRPr>
            </a:lvl4pPr>
            <a:lvl5pPr lvl="4" rtl="0">
              <a:spcBef>
                <a:spcPts val="0"/>
              </a:spcBef>
              <a:spcAft>
                <a:spcPts val="0"/>
              </a:spcAft>
              <a:buClr>
                <a:schemeClr val="lt1"/>
              </a:buClr>
              <a:buSzPts val="5200"/>
              <a:buNone/>
              <a:defRPr sz="5200">
                <a:solidFill>
                  <a:schemeClr val="lt1"/>
                </a:solidFill>
              </a:defRPr>
            </a:lvl5pPr>
            <a:lvl6pPr lvl="5" rtl="0">
              <a:spcBef>
                <a:spcPts val="0"/>
              </a:spcBef>
              <a:spcAft>
                <a:spcPts val="0"/>
              </a:spcAft>
              <a:buClr>
                <a:schemeClr val="lt1"/>
              </a:buClr>
              <a:buSzPts val="5200"/>
              <a:buNone/>
              <a:defRPr sz="5200">
                <a:solidFill>
                  <a:schemeClr val="lt1"/>
                </a:solidFill>
              </a:defRPr>
            </a:lvl6pPr>
            <a:lvl7pPr lvl="6" rtl="0">
              <a:spcBef>
                <a:spcPts val="0"/>
              </a:spcBef>
              <a:spcAft>
                <a:spcPts val="0"/>
              </a:spcAft>
              <a:buClr>
                <a:schemeClr val="lt1"/>
              </a:buClr>
              <a:buSzPts val="5200"/>
              <a:buNone/>
              <a:defRPr sz="5200">
                <a:solidFill>
                  <a:schemeClr val="lt1"/>
                </a:solidFill>
              </a:defRPr>
            </a:lvl7pPr>
            <a:lvl8pPr lvl="7" rtl="0">
              <a:spcBef>
                <a:spcPts val="0"/>
              </a:spcBef>
              <a:spcAft>
                <a:spcPts val="0"/>
              </a:spcAft>
              <a:buClr>
                <a:schemeClr val="lt1"/>
              </a:buClr>
              <a:buSzPts val="5200"/>
              <a:buNone/>
              <a:defRPr sz="5200">
                <a:solidFill>
                  <a:schemeClr val="lt1"/>
                </a:solidFill>
              </a:defRPr>
            </a:lvl8pPr>
            <a:lvl9pPr lvl="8" rtl="0">
              <a:spcBef>
                <a:spcPts val="0"/>
              </a:spcBef>
              <a:spcAft>
                <a:spcPts val="0"/>
              </a:spcAft>
              <a:buClr>
                <a:schemeClr val="lt1"/>
              </a:buClr>
              <a:buSzPts val="5200"/>
              <a:buNone/>
              <a:defRPr sz="5200">
                <a:solidFill>
                  <a:schemeClr val="lt1"/>
                </a:solidFill>
              </a:defRPr>
            </a:lvl9pPr>
          </a:lstStyle>
          <a:p>
            <a:endParaRPr/>
          </a:p>
        </p:txBody>
      </p:sp>
      <p:sp>
        <p:nvSpPr>
          <p:cNvPr id="58" name="Google Shape;58;p2"/>
          <p:cNvSpPr txBox="1">
            <a:spLocks noGrp="1"/>
          </p:cNvSpPr>
          <p:nvPr>
            <p:ph type="subTitle" idx="1"/>
          </p:nvPr>
        </p:nvSpPr>
        <p:spPr>
          <a:xfrm rot="599356">
            <a:off x="6051815" y="1118700"/>
            <a:ext cx="2075362" cy="936964"/>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500"/>
              <a:buNone/>
              <a:defRPr sz="1700"/>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5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Numbers and text 3">
  <p:cSld name="CUSTOM_5_3_2_2">
    <p:spTree>
      <p:nvGrpSpPr>
        <p:cNvPr id="1" name="Shape 1965"/>
        <p:cNvGrpSpPr/>
        <p:nvPr/>
      </p:nvGrpSpPr>
      <p:grpSpPr>
        <a:xfrm>
          <a:off x="0" y="0"/>
          <a:ext cx="0" cy="0"/>
          <a:chOff x="0" y="0"/>
          <a:chExt cx="0" cy="0"/>
        </a:xfrm>
      </p:grpSpPr>
      <p:grpSp>
        <p:nvGrpSpPr>
          <p:cNvPr id="1966" name="Google Shape;1966;p38"/>
          <p:cNvGrpSpPr/>
          <p:nvPr/>
        </p:nvGrpSpPr>
        <p:grpSpPr>
          <a:xfrm>
            <a:off x="117484" y="213750"/>
            <a:ext cx="8909032" cy="4716000"/>
            <a:chOff x="120100" y="213750"/>
            <a:chExt cx="8909032" cy="4716000"/>
          </a:xfrm>
        </p:grpSpPr>
        <p:sp>
          <p:nvSpPr>
            <p:cNvPr id="1967" name="Google Shape;1967;p38"/>
            <p:cNvSpPr/>
            <p:nvPr/>
          </p:nvSpPr>
          <p:spPr>
            <a:xfrm>
              <a:off x="237300" y="234600"/>
              <a:ext cx="8669400" cy="4674300"/>
            </a:xfrm>
            <a:prstGeom prst="roundRect">
              <a:avLst>
                <a:gd name="adj" fmla="val 3062"/>
              </a:avLst>
            </a:prstGeom>
            <a:solidFill>
              <a:schemeClr val="dk1"/>
            </a:solidFill>
            <a:ln>
              <a:noFill/>
            </a:ln>
            <a:effectLst>
              <a:outerShdw blurRad="25717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8"/>
            <p:cNvSpPr/>
            <p:nvPr/>
          </p:nvSpPr>
          <p:spPr>
            <a:xfrm>
              <a:off x="8184550" y="213750"/>
              <a:ext cx="251400" cy="471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9" name="Google Shape;1969;p38"/>
            <p:cNvGrpSpPr/>
            <p:nvPr/>
          </p:nvGrpSpPr>
          <p:grpSpPr>
            <a:xfrm>
              <a:off x="8421632" y="1393750"/>
              <a:ext cx="607500" cy="2356000"/>
              <a:chOff x="8421632" y="1393750"/>
              <a:chExt cx="607500" cy="2356000"/>
            </a:xfrm>
          </p:grpSpPr>
          <p:sp>
            <p:nvSpPr>
              <p:cNvPr id="1970" name="Google Shape;1970;p38"/>
              <p:cNvSpPr/>
              <p:nvPr/>
            </p:nvSpPr>
            <p:spPr>
              <a:xfrm>
                <a:off x="8421632" y="3049250"/>
                <a:ext cx="607500" cy="700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8"/>
              <p:cNvSpPr/>
              <p:nvPr/>
            </p:nvSpPr>
            <p:spPr>
              <a:xfrm>
                <a:off x="8421632" y="2497417"/>
                <a:ext cx="607500" cy="70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8"/>
              <p:cNvSpPr/>
              <p:nvPr/>
            </p:nvSpPr>
            <p:spPr>
              <a:xfrm>
                <a:off x="8421632" y="1945583"/>
                <a:ext cx="607500" cy="700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8"/>
              <p:cNvSpPr/>
              <p:nvPr/>
            </p:nvSpPr>
            <p:spPr>
              <a:xfrm>
                <a:off x="8421632" y="1393750"/>
                <a:ext cx="607500" cy="7005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4" name="Google Shape;1974;p38"/>
            <p:cNvSpPr/>
            <p:nvPr/>
          </p:nvSpPr>
          <p:spPr>
            <a:xfrm>
              <a:off x="389700" y="396000"/>
              <a:ext cx="8364600" cy="4351500"/>
            </a:xfrm>
            <a:prstGeom prst="roundRect">
              <a:avLst>
                <a:gd name="adj" fmla="val 306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5" name="Google Shape;1975;p38"/>
            <p:cNvGrpSpPr/>
            <p:nvPr/>
          </p:nvGrpSpPr>
          <p:grpSpPr>
            <a:xfrm>
              <a:off x="120100" y="570853"/>
              <a:ext cx="602275" cy="4001793"/>
              <a:chOff x="120100" y="570853"/>
              <a:chExt cx="602275" cy="4001793"/>
            </a:xfrm>
          </p:grpSpPr>
          <p:grpSp>
            <p:nvGrpSpPr>
              <p:cNvPr id="1976" name="Google Shape;1976;p38"/>
              <p:cNvGrpSpPr/>
              <p:nvPr/>
            </p:nvGrpSpPr>
            <p:grpSpPr>
              <a:xfrm>
                <a:off x="120100" y="570853"/>
                <a:ext cx="602275" cy="193500"/>
                <a:chOff x="120100" y="539500"/>
                <a:chExt cx="602275" cy="193500"/>
              </a:xfrm>
            </p:grpSpPr>
            <p:sp>
              <p:nvSpPr>
                <p:cNvPr id="1977" name="Google Shape;1977;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78" name="Google Shape;1978;p3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1979" name="Google Shape;1979;p38"/>
              <p:cNvGrpSpPr/>
              <p:nvPr/>
            </p:nvGrpSpPr>
            <p:grpSpPr>
              <a:xfrm>
                <a:off x="120100" y="888211"/>
                <a:ext cx="602275" cy="193500"/>
                <a:chOff x="120100" y="539500"/>
                <a:chExt cx="602275" cy="193500"/>
              </a:xfrm>
            </p:grpSpPr>
            <p:sp>
              <p:nvSpPr>
                <p:cNvPr id="1980" name="Google Shape;1980;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81" name="Google Shape;1981;p3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1982" name="Google Shape;1982;p38"/>
              <p:cNvGrpSpPr/>
              <p:nvPr/>
            </p:nvGrpSpPr>
            <p:grpSpPr>
              <a:xfrm>
                <a:off x="120100" y="1205569"/>
                <a:ext cx="602275" cy="193500"/>
                <a:chOff x="120100" y="539500"/>
                <a:chExt cx="602275" cy="193500"/>
              </a:xfrm>
            </p:grpSpPr>
            <p:sp>
              <p:nvSpPr>
                <p:cNvPr id="1983" name="Google Shape;1983;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84" name="Google Shape;1984;p3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1985" name="Google Shape;1985;p38"/>
              <p:cNvGrpSpPr/>
              <p:nvPr/>
            </p:nvGrpSpPr>
            <p:grpSpPr>
              <a:xfrm>
                <a:off x="120100" y="1522927"/>
                <a:ext cx="602275" cy="193500"/>
                <a:chOff x="120100" y="539500"/>
                <a:chExt cx="602275" cy="193500"/>
              </a:xfrm>
            </p:grpSpPr>
            <p:sp>
              <p:nvSpPr>
                <p:cNvPr id="1986" name="Google Shape;1986;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87" name="Google Shape;1987;p3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1988" name="Google Shape;1988;p38"/>
              <p:cNvGrpSpPr/>
              <p:nvPr/>
            </p:nvGrpSpPr>
            <p:grpSpPr>
              <a:xfrm>
                <a:off x="120100" y="1840284"/>
                <a:ext cx="602275" cy="193500"/>
                <a:chOff x="120100" y="539500"/>
                <a:chExt cx="602275" cy="193500"/>
              </a:xfrm>
            </p:grpSpPr>
            <p:sp>
              <p:nvSpPr>
                <p:cNvPr id="1989" name="Google Shape;1989;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90" name="Google Shape;1990;p3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1991" name="Google Shape;1991;p38"/>
              <p:cNvGrpSpPr/>
              <p:nvPr/>
            </p:nvGrpSpPr>
            <p:grpSpPr>
              <a:xfrm>
                <a:off x="120100" y="2157642"/>
                <a:ext cx="602275" cy="193500"/>
                <a:chOff x="120100" y="539500"/>
                <a:chExt cx="602275" cy="193500"/>
              </a:xfrm>
            </p:grpSpPr>
            <p:sp>
              <p:nvSpPr>
                <p:cNvPr id="1992" name="Google Shape;1992;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93" name="Google Shape;1993;p3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1994" name="Google Shape;1994;p38"/>
              <p:cNvGrpSpPr/>
              <p:nvPr/>
            </p:nvGrpSpPr>
            <p:grpSpPr>
              <a:xfrm>
                <a:off x="120100" y="2475000"/>
                <a:ext cx="602275" cy="193500"/>
                <a:chOff x="120100" y="539500"/>
                <a:chExt cx="602275" cy="193500"/>
              </a:xfrm>
            </p:grpSpPr>
            <p:sp>
              <p:nvSpPr>
                <p:cNvPr id="1995" name="Google Shape;1995;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96" name="Google Shape;1996;p3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1997" name="Google Shape;1997;p38"/>
              <p:cNvGrpSpPr/>
              <p:nvPr/>
            </p:nvGrpSpPr>
            <p:grpSpPr>
              <a:xfrm>
                <a:off x="120100" y="2792358"/>
                <a:ext cx="602275" cy="193500"/>
                <a:chOff x="120100" y="539500"/>
                <a:chExt cx="602275" cy="193500"/>
              </a:xfrm>
            </p:grpSpPr>
            <p:sp>
              <p:nvSpPr>
                <p:cNvPr id="1998" name="Google Shape;1998;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99" name="Google Shape;1999;p3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000" name="Google Shape;2000;p38"/>
              <p:cNvGrpSpPr/>
              <p:nvPr/>
            </p:nvGrpSpPr>
            <p:grpSpPr>
              <a:xfrm>
                <a:off x="120100" y="3109716"/>
                <a:ext cx="602275" cy="193500"/>
                <a:chOff x="120100" y="539500"/>
                <a:chExt cx="602275" cy="193500"/>
              </a:xfrm>
            </p:grpSpPr>
            <p:sp>
              <p:nvSpPr>
                <p:cNvPr id="2001" name="Google Shape;2001;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2" name="Google Shape;2002;p3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003" name="Google Shape;2003;p38"/>
              <p:cNvGrpSpPr/>
              <p:nvPr/>
            </p:nvGrpSpPr>
            <p:grpSpPr>
              <a:xfrm>
                <a:off x="120100" y="3427073"/>
                <a:ext cx="602275" cy="193500"/>
                <a:chOff x="120100" y="539500"/>
                <a:chExt cx="602275" cy="193500"/>
              </a:xfrm>
            </p:grpSpPr>
            <p:sp>
              <p:nvSpPr>
                <p:cNvPr id="2004" name="Google Shape;2004;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5" name="Google Shape;2005;p3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006" name="Google Shape;2006;p38"/>
              <p:cNvGrpSpPr/>
              <p:nvPr/>
            </p:nvGrpSpPr>
            <p:grpSpPr>
              <a:xfrm>
                <a:off x="120100" y="3744431"/>
                <a:ext cx="602275" cy="193500"/>
                <a:chOff x="120100" y="539500"/>
                <a:chExt cx="602275" cy="193500"/>
              </a:xfrm>
            </p:grpSpPr>
            <p:sp>
              <p:nvSpPr>
                <p:cNvPr id="2007" name="Google Shape;2007;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8" name="Google Shape;2008;p3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009" name="Google Shape;2009;p38"/>
              <p:cNvGrpSpPr/>
              <p:nvPr/>
            </p:nvGrpSpPr>
            <p:grpSpPr>
              <a:xfrm>
                <a:off x="120100" y="4061789"/>
                <a:ext cx="602275" cy="193500"/>
                <a:chOff x="120100" y="539500"/>
                <a:chExt cx="602275" cy="193500"/>
              </a:xfrm>
            </p:grpSpPr>
            <p:sp>
              <p:nvSpPr>
                <p:cNvPr id="2010" name="Google Shape;2010;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11" name="Google Shape;2011;p3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012" name="Google Shape;2012;p38"/>
              <p:cNvGrpSpPr/>
              <p:nvPr/>
            </p:nvGrpSpPr>
            <p:grpSpPr>
              <a:xfrm>
                <a:off x="120100" y="4379147"/>
                <a:ext cx="602275" cy="193500"/>
                <a:chOff x="120100" y="539500"/>
                <a:chExt cx="602275" cy="193500"/>
              </a:xfrm>
            </p:grpSpPr>
            <p:sp>
              <p:nvSpPr>
                <p:cNvPr id="2013" name="Google Shape;2013;p38"/>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14" name="Google Shape;2014;p3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grpSp>
      <p:sp>
        <p:nvSpPr>
          <p:cNvPr id="2015" name="Google Shape;2015;p38"/>
          <p:cNvSpPr txBox="1">
            <a:spLocks noGrp="1"/>
          </p:cNvSpPr>
          <p:nvPr>
            <p:ph type="title" hasCustomPrompt="1"/>
          </p:nvPr>
        </p:nvSpPr>
        <p:spPr>
          <a:xfrm>
            <a:off x="973225" y="3130875"/>
            <a:ext cx="23610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2016" name="Google Shape;2016;p38"/>
          <p:cNvSpPr txBox="1">
            <a:spLocks noGrp="1"/>
          </p:cNvSpPr>
          <p:nvPr>
            <p:ph type="subTitle" idx="1"/>
          </p:nvPr>
        </p:nvSpPr>
        <p:spPr>
          <a:xfrm>
            <a:off x="973225" y="3852821"/>
            <a:ext cx="2361000" cy="592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017" name="Google Shape;2017;p38"/>
          <p:cNvSpPr txBox="1">
            <a:spLocks noGrp="1"/>
          </p:cNvSpPr>
          <p:nvPr>
            <p:ph type="title" idx="2" hasCustomPrompt="1"/>
          </p:nvPr>
        </p:nvSpPr>
        <p:spPr>
          <a:xfrm>
            <a:off x="3518108" y="3130875"/>
            <a:ext cx="23610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5000"/>
              <a:buNone/>
              <a:defRPr sz="4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2018" name="Google Shape;2018;p38"/>
          <p:cNvSpPr txBox="1">
            <a:spLocks noGrp="1"/>
          </p:cNvSpPr>
          <p:nvPr>
            <p:ph type="subTitle" idx="3"/>
          </p:nvPr>
        </p:nvSpPr>
        <p:spPr>
          <a:xfrm>
            <a:off x="3518111" y="3852821"/>
            <a:ext cx="2361000" cy="592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019" name="Google Shape;2019;p38"/>
          <p:cNvSpPr txBox="1">
            <a:spLocks noGrp="1"/>
          </p:cNvSpPr>
          <p:nvPr>
            <p:ph type="title" idx="4" hasCustomPrompt="1"/>
          </p:nvPr>
        </p:nvSpPr>
        <p:spPr>
          <a:xfrm>
            <a:off x="6071591" y="3130875"/>
            <a:ext cx="23610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5000"/>
              <a:buNone/>
              <a:defRPr sz="4000"/>
            </a:lvl1pPr>
            <a:lvl2pPr lvl="1" rtl="0">
              <a:spcBef>
                <a:spcPts val="0"/>
              </a:spcBef>
              <a:spcAft>
                <a:spcPts val="0"/>
              </a:spcAft>
              <a:buClr>
                <a:schemeClr val="accent4"/>
              </a:buClr>
              <a:buSzPts val="5000"/>
              <a:buNone/>
              <a:defRPr sz="5000">
                <a:solidFill>
                  <a:schemeClr val="accent4"/>
                </a:solidFill>
              </a:defRPr>
            </a:lvl2pPr>
            <a:lvl3pPr lvl="2" rtl="0">
              <a:spcBef>
                <a:spcPts val="0"/>
              </a:spcBef>
              <a:spcAft>
                <a:spcPts val="0"/>
              </a:spcAft>
              <a:buClr>
                <a:schemeClr val="accent4"/>
              </a:buClr>
              <a:buSzPts val="5000"/>
              <a:buNone/>
              <a:defRPr sz="5000">
                <a:solidFill>
                  <a:schemeClr val="accent4"/>
                </a:solidFill>
              </a:defRPr>
            </a:lvl3pPr>
            <a:lvl4pPr lvl="3" rtl="0">
              <a:spcBef>
                <a:spcPts val="0"/>
              </a:spcBef>
              <a:spcAft>
                <a:spcPts val="0"/>
              </a:spcAft>
              <a:buClr>
                <a:schemeClr val="accent4"/>
              </a:buClr>
              <a:buSzPts val="5000"/>
              <a:buNone/>
              <a:defRPr sz="5000">
                <a:solidFill>
                  <a:schemeClr val="accent4"/>
                </a:solidFill>
              </a:defRPr>
            </a:lvl4pPr>
            <a:lvl5pPr lvl="4" rtl="0">
              <a:spcBef>
                <a:spcPts val="0"/>
              </a:spcBef>
              <a:spcAft>
                <a:spcPts val="0"/>
              </a:spcAft>
              <a:buClr>
                <a:schemeClr val="accent4"/>
              </a:buClr>
              <a:buSzPts val="5000"/>
              <a:buNone/>
              <a:defRPr sz="5000">
                <a:solidFill>
                  <a:schemeClr val="accent4"/>
                </a:solidFill>
              </a:defRPr>
            </a:lvl5pPr>
            <a:lvl6pPr lvl="5" rtl="0">
              <a:spcBef>
                <a:spcPts val="0"/>
              </a:spcBef>
              <a:spcAft>
                <a:spcPts val="0"/>
              </a:spcAft>
              <a:buClr>
                <a:schemeClr val="accent4"/>
              </a:buClr>
              <a:buSzPts val="5000"/>
              <a:buNone/>
              <a:defRPr sz="5000">
                <a:solidFill>
                  <a:schemeClr val="accent4"/>
                </a:solidFill>
              </a:defRPr>
            </a:lvl6pPr>
            <a:lvl7pPr lvl="6" rtl="0">
              <a:spcBef>
                <a:spcPts val="0"/>
              </a:spcBef>
              <a:spcAft>
                <a:spcPts val="0"/>
              </a:spcAft>
              <a:buClr>
                <a:schemeClr val="accent4"/>
              </a:buClr>
              <a:buSzPts val="5000"/>
              <a:buNone/>
              <a:defRPr sz="5000">
                <a:solidFill>
                  <a:schemeClr val="accent4"/>
                </a:solidFill>
              </a:defRPr>
            </a:lvl7pPr>
            <a:lvl8pPr lvl="7" rtl="0">
              <a:spcBef>
                <a:spcPts val="0"/>
              </a:spcBef>
              <a:spcAft>
                <a:spcPts val="0"/>
              </a:spcAft>
              <a:buClr>
                <a:schemeClr val="accent4"/>
              </a:buClr>
              <a:buSzPts val="5000"/>
              <a:buNone/>
              <a:defRPr sz="5000">
                <a:solidFill>
                  <a:schemeClr val="accent4"/>
                </a:solidFill>
              </a:defRPr>
            </a:lvl8pPr>
            <a:lvl9pPr lvl="8" rtl="0">
              <a:spcBef>
                <a:spcPts val="0"/>
              </a:spcBef>
              <a:spcAft>
                <a:spcPts val="0"/>
              </a:spcAft>
              <a:buClr>
                <a:schemeClr val="accent4"/>
              </a:buClr>
              <a:buSzPts val="5000"/>
              <a:buNone/>
              <a:defRPr sz="5000">
                <a:solidFill>
                  <a:schemeClr val="accent4"/>
                </a:solidFill>
              </a:defRPr>
            </a:lvl9pPr>
          </a:lstStyle>
          <a:p>
            <a:r>
              <a:t>xx%</a:t>
            </a:r>
          </a:p>
        </p:txBody>
      </p:sp>
      <p:sp>
        <p:nvSpPr>
          <p:cNvPr id="2020" name="Google Shape;2020;p38"/>
          <p:cNvSpPr txBox="1">
            <a:spLocks noGrp="1"/>
          </p:cNvSpPr>
          <p:nvPr>
            <p:ph type="subTitle" idx="5"/>
          </p:nvPr>
        </p:nvSpPr>
        <p:spPr>
          <a:xfrm>
            <a:off x="6071597" y="3852821"/>
            <a:ext cx="2361000" cy="592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021" name="Google Shape;2021;p38"/>
          <p:cNvSpPr txBox="1">
            <a:spLocks noGrp="1"/>
          </p:cNvSpPr>
          <p:nvPr>
            <p:ph type="title" idx="6"/>
          </p:nvPr>
        </p:nvSpPr>
        <p:spPr>
          <a:xfrm>
            <a:off x="973200" y="463800"/>
            <a:ext cx="74508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anks">
  <p:cSld name="CUSTOM_12">
    <p:spTree>
      <p:nvGrpSpPr>
        <p:cNvPr id="1" name="Shape 2386"/>
        <p:cNvGrpSpPr/>
        <p:nvPr/>
      </p:nvGrpSpPr>
      <p:grpSpPr>
        <a:xfrm>
          <a:off x="0" y="0"/>
          <a:ext cx="0" cy="0"/>
          <a:chOff x="0" y="0"/>
          <a:chExt cx="0" cy="0"/>
        </a:xfrm>
      </p:grpSpPr>
      <p:grpSp>
        <p:nvGrpSpPr>
          <p:cNvPr id="2387" name="Google Shape;2387;p46"/>
          <p:cNvGrpSpPr/>
          <p:nvPr/>
        </p:nvGrpSpPr>
        <p:grpSpPr>
          <a:xfrm>
            <a:off x="117484" y="213750"/>
            <a:ext cx="8909032" cy="4716000"/>
            <a:chOff x="117484" y="213750"/>
            <a:chExt cx="8909032" cy="4716000"/>
          </a:xfrm>
        </p:grpSpPr>
        <p:grpSp>
          <p:nvGrpSpPr>
            <p:cNvPr id="2388" name="Google Shape;2388;p46"/>
            <p:cNvGrpSpPr/>
            <p:nvPr/>
          </p:nvGrpSpPr>
          <p:grpSpPr>
            <a:xfrm>
              <a:off x="8419016" y="1393750"/>
              <a:ext cx="607500" cy="2356000"/>
              <a:chOff x="8421632" y="1393750"/>
              <a:chExt cx="607500" cy="2356000"/>
            </a:xfrm>
          </p:grpSpPr>
          <p:sp>
            <p:nvSpPr>
              <p:cNvPr id="2389" name="Google Shape;2389;p46"/>
              <p:cNvSpPr/>
              <p:nvPr/>
            </p:nvSpPr>
            <p:spPr>
              <a:xfrm>
                <a:off x="8421632" y="3049250"/>
                <a:ext cx="607500" cy="700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6"/>
              <p:cNvSpPr/>
              <p:nvPr/>
            </p:nvSpPr>
            <p:spPr>
              <a:xfrm>
                <a:off x="8421632" y="2497417"/>
                <a:ext cx="607500" cy="70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6"/>
              <p:cNvSpPr/>
              <p:nvPr/>
            </p:nvSpPr>
            <p:spPr>
              <a:xfrm>
                <a:off x="8421632" y="1945583"/>
                <a:ext cx="607500" cy="700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6"/>
              <p:cNvSpPr/>
              <p:nvPr/>
            </p:nvSpPr>
            <p:spPr>
              <a:xfrm>
                <a:off x="8421632" y="1393750"/>
                <a:ext cx="607500" cy="7005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46"/>
            <p:cNvSpPr/>
            <p:nvPr/>
          </p:nvSpPr>
          <p:spPr>
            <a:xfrm>
              <a:off x="234684" y="234600"/>
              <a:ext cx="8669400" cy="4674300"/>
            </a:xfrm>
            <a:prstGeom prst="roundRect">
              <a:avLst>
                <a:gd name="adj" fmla="val 3062"/>
              </a:avLst>
            </a:prstGeom>
            <a:solidFill>
              <a:schemeClr val="dk1"/>
            </a:solidFill>
            <a:ln>
              <a:noFill/>
            </a:ln>
            <a:effectLst>
              <a:outerShdw blurRad="25717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8181934" y="213750"/>
              <a:ext cx="251400" cy="471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5" name="Google Shape;2395;p46"/>
            <p:cNvGrpSpPr/>
            <p:nvPr/>
          </p:nvGrpSpPr>
          <p:grpSpPr>
            <a:xfrm>
              <a:off x="117484" y="570853"/>
              <a:ext cx="602275" cy="4001793"/>
              <a:chOff x="120100" y="570853"/>
              <a:chExt cx="602275" cy="4001793"/>
            </a:xfrm>
          </p:grpSpPr>
          <p:grpSp>
            <p:nvGrpSpPr>
              <p:cNvPr id="2396" name="Google Shape;2396;p46"/>
              <p:cNvGrpSpPr/>
              <p:nvPr/>
            </p:nvGrpSpPr>
            <p:grpSpPr>
              <a:xfrm>
                <a:off x="120100" y="570853"/>
                <a:ext cx="602275" cy="193500"/>
                <a:chOff x="120100" y="539500"/>
                <a:chExt cx="602275" cy="193500"/>
              </a:xfrm>
            </p:grpSpPr>
            <p:sp>
              <p:nvSpPr>
                <p:cNvPr id="2397" name="Google Shape;2397;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98" name="Google Shape;2398;p46"/>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399" name="Google Shape;2399;p46"/>
              <p:cNvGrpSpPr/>
              <p:nvPr/>
            </p:nvGrpSpPr>
            <p:grpSpPr>
              <a:xfrm>
                <a:off x="120100" y="888211"/>
                <a:ext cx="602275" cy="193500"/>
                <a:chOff x="120100" y="539500"/>
                <a:chExt cx="602275" cy="193500"/>
              </a:xfrm>
            </p:grpSpPr>
            <p:sp>
              <p:nvSpPr>
                <p:cNvPr id="2400" name="Google Shape;2400;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01" name="Google Shape;2401;p46"/>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02" name="Google Shape;2402;p46"/>
              <p:cNvGrpSpPr/>
              <p:nvPr/>
            </p:nvGrpSpPr>
            <p:grpSpPr>
              <a:xfrm>
                <a:off x="120100" y="1205569"/>
                <a:ext cx="602275" cy="193500"/>
                <a:chOff x="120100" y="539500"/>
                <a:chExt cx="602275" cy="193500"/>
              </a:xfrm>
            </p:grpSpPr>
            <p:sp>
              <p:nvSpPr>
                <p:cNvPr id="2403" name="Google Shape;2403;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04" name="Google Shape;2404;p46"/>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05" name="Google Shape;2405;p46"/>
              <p:cNvGrpSpPr/>
              <p:nvPr/>
            </p:nvGrpSpPr>
            <p:grpSpPr>
              <a:xfrm>
                <a:off x="120100" y="1522927"/>
                <a:ext cx="602275" cy="193500"/>
                <a:chOff x="120100" y="539500"/>
                <a:chExt cx="602275" cy="193500"/>
              </a:xfrm>
            </p:grpSpPr>
            <p:sp>
              <p:nvSpPr>
                <p:cNvPr id="2406" name="Google Shape;2406;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07" name="Google Shape;2407;p46"/>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08" name="Google Shape;2408;p46"/>
              <p:cNvGrpSpPr/>
              <p:nvPr/>
            </p:nvGrpSpPr>
            <p:grpSpPr>
              <a:xfrm>
                <a:off x="120100" y="1840284"/>
                <a:ext cx="602275" cy="193500"/>
                <a:chOff x="120100" y="539500"/>
                <a:chExt cx="602275" cy="193500"/>
              </a:xfrm>
            </p:grpSpPr>
            <p:sp>
              <p:nvSpPr>
                <p:cNvPr id="2409" name="Google Shape;2409;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0" name="Google Shape;2410;p46"/>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11" name="Google Shape;2411;p46"/>
              <p:cNvGrpSpPr/>
              <p:nvPr/>
            </p:nvGrpSpPr>
            <p:grpSpPr>
              <a:xfrm>
                <a:off x="120100" y="2157642"/>
                <a:ext cx="602275" cy="193500"/>
                <a:chOff x="120100" y="539500"/>
                <a:chExt cx="602275" cy="193500"/>
              </a:xfrm>
            </p:grpSpPr>
            <p:sp>
              <p:nvSpPr>
                <p:cNvPr id="2412" name="Google Shape;2412;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3" name="Google Shape;2413;p46"/>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14" name="Google Shape;2414;p46"/>
              <p:cNvGrpSpPr/>
              <p:nvPr/>
            </p:nvGrpSpPr>
            <p:grpSpPr>
              <a:xfrm>
                <a:off x="120100" y="2475000"/>
                <a:ext cx="602275" cy="193500"/>
                <a:chOff x="120100" y="539500"/>
                <a:chExt cx="602275" cy="193500"/>
              </a:xfrm>
            </p:grpSpPr>
            <p:sp>
              <p:nvSpPr>
                <p:cNvPr id="2415" name="Google Shape;2415;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6" name="Google Shape;2416;p46"/>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17" name="Google Shape;2417;p46"/>
              <p:cNvGrpSpPr/>
              <p:nvPr/>
            </p:nvGrpSpPr>
            <p:grpSpPr>
              <a:xfrm>
                <a:off x="120100" y="2792358"/>
                <a:ext cx="602275" cy="193500"/>
                <a:chOff x="120100" y="539500"/>
                <a:chExt cx="602275" cy="193500"/>
              </a:xfrm>
            </p:grpSpPr>
            <p:sp>
              <p:nvSpPr>
                <p:cNvPr id="2418" name="Google Shape;2418;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9" name="Google Shape;2419;p46"/>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20" name="Google Shape;2420;p46"/>
              <p:cNvGrpSpPr/>
              <p:nvPr/>
            </p:nvGrpSpPr>
            <p:grpSpPr>
              <a:xfrm>
                <a:off x="120100" y="3109716"/>
                <a:ext cx="602275" cy="193500"/>
                <a:chOff x="120100" y="539500"/>
                <a:chExt cx="602275" cy="193500"/>
              </a:xfrm>
            </p:grpSpPr>
            <p:sp>
              <p:nvSpPr>
                <p:cNvPr id="2421" name="Google Shape;2421;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22" name="Google Shape;2422;p46"/>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23" name="Google Shape;2423;p46"/>
              <p:cNvGrpSpPr/>
              <p:nvPr/>
            </p:nvGrpSpPr>
            <p:grpSpPr>
              <a:xfrm>
                <a:off x="120100" y="3427073"/>
                <a:ext cx="602275" cy="193500"/>
                <a:chOff x="120100" y="539500"/>
                <a:chExt cx="602275" cy="193500"/>
              </a:xfrm>
            </p:grpSpPr>
            <p:sp>
              <p:nvSpPr>
                <p:cNvPr id="2424" name="Google Shape;2424;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25" name="Google Shape;2425;p46"/>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26" name="Google Shape;2426;p46"/>
              <p:cNvGrpSpPr/>
              <p:nvPr/>
            </p:nvGrpSpPr>
            <p:grpSpPr>
              <a:xfrm>
                <a:off x="120100" y="3744431"/>
                <a:ext cx="602275" cy="193500"/>
                <a:chOff x="120100" y="539500"/>
                <a:chExt cx="602275" cy="193500"/>
              </a:xfrm>
            </p:grpSpPr>
            <p:sp>
              <p:nvSpPr>
                <p:cNvPr id="2427" name="Google Shape;2427;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28" name="Google Shape;2428;p46"/>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29" name="Google Shape;2429;p46"/>
              <p:cNvGrpSpPr/>
              <p:nvPr/>
            </p:nvGrpSpPr>
            <p:grpSpPr>
              <a:xfrm>
                <a:off x="120100" y="4061789"/>
                <a:ext cx="602275" cy="193500"/>
                <a:chOff x="120100" y="539500"/>
                <a:chExt cx="602275" cy="193500"/>
              </a:xfrm>
            </p:grpSpPr>
            <p:sp>
              <p:nvSpPr>
                <p:cNvPr id="2430" name="Google Shape;2430;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31" name="Google Shape;2431;p46"/>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32" name="Google Shape;2432;p46"/>
              <p:cNvGrpSpPr/>
              <p:nvPr/>
            </p:nvGrpSpPr>
            <p:grpSpPr>
              <a:xfrm>
                <a:off x="120100" y="4379147"/>
                <a:ext cx="602275" cy="193500"/>
                <a:chOff x="120100" y="539500"/>
                <a:chExt cx="602275" cy="193500"/>
              </a:xfrm>
            </p:grpSpPr>
            <p:sp>
              <p:nvSpPr>
                <p:cNvPr id="2433" name="Google Shape;2433;p46"/>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34" name="Google Shape;2434;p46"/>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grpSp>
      <p:sp>
        <p:nvSpPr>
          <p:cNvPr id="2435" name="Google Shape;2435;p46"/>
          <p:cNvSpPr txBox="1">
            <a:spLocks noGrp="1"/>
          </p:cNvSpPr>
          <p:nvPr>
            <p:ph type="title"/>
          </p:nvPr>
        </p:nvSpPr>
        <p:spPr>
          <a:xfrm>
            <a:off x="970732" y="738202"/>
            <a:ext cx="3585300" cy="972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5000"/>
              <a:buNone/>
              <a:defRPr sz="5000">
                <a:solidFill>
                  <a:schemeClr val="accent4"/>
                </a:solidFill>
              </a:defRPr>
            </a:lvl1pPr>
            <a:lvl2pPr lvl="1" rtl="0">
              <a:spcBef>
                <a:spcPts val="0"/>
              </a:spcBef>
              <a:spcAft>
                <a:spcPts val="0"/>
              </a:spcAft>
              <a:buClr>
                <a:schemeClr val="accent4"/>
              </a:buClr>
              <a:buSzPts val="3600"/>
              <a:buNone/>
              <a:defRPr>
                <a:solidFill>
                  <a:schemeClr val="accent4"/>
                </a:solidFill>
              </a:defRPr>
            </a:lvl2pPr>
            <a:lvl3pPr lvl="2" rtl="0">
              <a:spcBef>
                <a:spcPts val="0"/>
              </a:spcBef>
              <a:spcAft>
                <a:spcPts val="0"/>
              </a:spcAft>
              <a:buClr>
                <a:schemeClr val="accent4"/>
              </a:buClr>
              <a:buSzPts val="3600"/>
              <a:buNone/>
              <a:defRPr>
                <a:solidFill>
                  <a:schemeClr val="accent4"/>
                </a:solidFill>
              </a:defRPr>
            </a:lvl3pPr>
            <a:lvl4pPr lvl="3" rtl="0">
              <a:spcBef>
                <a:spcPts val="0"/>
              </a:spcBef>
              <a:spcAft>
                <a:spcPts val="0"/>
              </a:spcAft>
              <a:buClr>
                <a:schemeClr val="accent4"/>
              </a:buClr>
              <a:buSzPts val="3600"/>
              <a:buNone/>
              <a:defRPr>
                <a:solidFill>
                  <a:schemeClr val="accent4"/>
                </a:solidFill>
              </a:defRPr>
            </a:lvl4pPr>
            <a:lvl5pPr lvl="4" rtl="0">
              <a:spcBef>
                <a:spcPts val="0"/>
              </a:spcBef>
              <a:spcAft>
                <a:spcPts val="0"/>
              </a:spcAft>
              <a:buClr>
                <a:schemeClr val="accent4"/>
              </a:buClr>
              <a:buSzPts val="3600"/>
              <a:buNone/>
              <a:defRPr>
                <a:solidFill>
                  <a:schemeClr val="accent4"/>
                </a:solidFill>
              </a:defRPr>
            </a:lvl5pPr>
            <a:lvl6pPr lvl="5" rtl="0">
              <a:spcBef>
                <a:spcPts val="0"/>
              </a:spcBef>
              <a:spcAft>
                <a:spcPts val="0"/>
              </a:spcAft>
              <a:buClr>
                <a:schemeClr val="accent4"/>
              </a:buClr>
              <a:buSzPts val="3600"/>
              <a:buNone/>
              <a:defRPr>
                <a:solidFill>
                  <a:schemeClr val="accent4"/>
                </a:solidFill>
              </a:defRPr>
            </a:lvl6pPr>
            <a:lvl7pPr lvl="6" rtl="0">
              <a:spcBef>
                <a:spcPts val="0"/>
              </a:spcBef>
              <a:spcAft>
                <a:spcPts val="0"/>
              </a:spcAft>
              <a:buClr>
                <a:schemeClr val="accent4"/>
              </a:buClr>
              <a:buSzPts val="3600"/>
              <a:buNone/>
              <a:defRPr>
                <a:solidFill>
                  <a:schemeClr val="accent4"/>
                </a:solidFill>
              </a:defRPr>
            </a:lvl7pPr>
            <a:lvl8pPr lvl="7" rtl="0">
              <a:spcBef>
                <a:spcPts val="0"/>
              </a:spcBef>
              <a:spcAft>
                <a:spcPts val="0"/>
              </a:spcAft>
              <a:buClr>
                <a:schemeClr val="accent4"/>
              </a:buClr>
              <a:buSzPts val="3600"/>
              <a:buNone/>
              <a:defRPr>
                <a:solidFill>
                  <a:schemeClr val="accent4"/>
                </a:solidFill>
              </a:defRPr>
            </a:lvl8pPr>
            <a:lvl9pPr lvl="8" rtl="0">
              <a:spcBef>
                <a:spcPts val="0"/>
              </a:spcBef>
              <a:spcAft>
                <a:spcPts val="0"/>
              </a:spcAft>
              <a:buClr>
                <a:schemeClr val="accent4"/>
              </a:buClr>
              <a:buSzPts val="3600"/>
              <a:buNone/>
              <a:defRPr>
                <a:solidFill>
                  <a:schemeClr val="accent4"/>
                </a:solidFill>
              </a:defRPr>
            </a:lvl9pPr>
          </a:lstStyle>
          <a:p>
            <a:endParaRPr/>
          </a:p>
        </p:txBody>
      </p:sp>
      <p:sp>
        <p:nvSpPr>
          <p:cNvPr id="2436" name="Google Shape;2436;p46"/>
          <p:cNvSpPr txBox="1">
            <a:spLocks noGrp="1"/>
          </p:cNvSpPr>
          <p:nvPr>
            <p:ph type="subTitle" idx="1"/>
          </p:nvPr>
        </p:nvSpPr>
        <p:spPr>
          <a:xfrm>
            <a:off x="970729" y="1654604"/>
            <a:ext cx="3585300" cy="1017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chemeClr val="accent4"/>
                </a:solidFill>
              </a:defRPr>
            </a:lvl1pPr>
            <a:lvl2pPr lvl="1" algn="ctr" rtl="0">
              <a:spcBef>
                <a:spcPts val="0"/>
              </a:spcBef>
              <a:spcAft>
                <a:spcPts val="0"/>
              </a:spcAft>
              <a:buNone/>
              <a:defRPr>
                <a:solidFill>
                  <a:schemeClr val="accent4"/>
                </a:solidFill>
              </a:defRPr>
            </a:lvl2pPr>
            <a:lvl3pPr lvl="2" algn="ctr" rtl="0">
              <a:spcBef>
                <a:spcPts val="0"/>
              </a:spcBef>
              <a:spcAft>
                <a:spcPts val="0"/>
              </a:spcAft>
              <a:buNone/>
              <a:defRPr>
                <a:solidFill>
                  <a:schemeClr val="accent4"/>
                </a:solidFill>
              </a:defRPr>
            </a:lvl3pPr>
            <a:lvl4pPr lvl="3" algn="ctr" rtl="0">
              <a:spcBef>
                <a:spcPts val="0"/>
              </a:spcBef>
              <a:spcAft>
                <a:spcPts val="0"/>
              </a:spcAft>
              <a:buNone/>
              <a:defRPr>
                <a:solidFill>
                  <a:schemeClr val="accent4"/>
                </a:solidFill>
              </a:defRPr>
            </a:lvl4pPr>
            <a:lvl5pPr lvl="4" algn="ctr" rtl="0">
              <a:spcBef>
                <a:spcPts val="0"/>
              </a:spcBef>
              <a:spcAft>
                <a:spcPts val="0"/>
              </a:spcAft>
              <a:buNone/>
              <a:defRPr>
                <a:solidFill>
                  <a:schemeClr val="accent4"/>
                </a:solidFill>
              </a:defRPr>
            </a:lvl5pPr>
            <a:lvl6pPr lvl="5" algn="ctr" rtl="0">
              <a:spcBef>
                <a:spcPts val="0"/>
              </a:spcBef>
              <a:spcAft>
                <a:spcPts val="0"/>
              </a:spcAft>
              <a:buNone/>
              <a:defRPr>
                <a:solidFill>
                  <a:schemeClr val="accent4"/>
                </a:solidFill>
              </a:defRPr>
            </a:lvl6pPr>
            <a:lvl7pPr lvl="6" algn="ctr" rtl="0">
              <a:spcBef>
                <a:spcPts val="0"/>
              </a:spcBef>
              <a:spcAft>
                <a:spcPts val="0"/>
              </a:spcAft>
              <a:buNone/>
              <a:defRPr>
                <a:solidFill>
                  <a:schemeClr val="accent4"/>
                </a:solidFill>
              </a:defRPr>
            </a:lvl7pPr>
            <a:lvl8pPr lvl="7" algn="ctr" rtl="0">
              <a:spcBef>
                <a:spcPts val="0"/>
              </a:spcBef>
              <a:spcAft>
                <a:spcPts val="0"/>
              </a:spcAft>
              <a:buNone/>
              <a:defRPr>
                <a:solidFill>
                  <a:schemeClr val="accent4"/>
                </a:solidFill>
              </a:defRPr>
            </a:lvl8pPr>
            <a:lvl9pPr lvl="8" algn="ctr" rtl="0">
              <a:spcBef>
                <a:spcPts val="0"/>
              </a:spcBef>
              <a:spcAft>
                <a:spcPts val="0"/>
              </a:spcAft>
              <a:buNone/>
              <a:defRPr>
                <a:solidFill>
                  <a:schemeClr val="accent4"/>
                </a:solidFill>
              </a:defRPr>
            </a:lvl9pPr>
          </a:lstStyle>
          <a:p>
            <a:endParaRPr/>
          </a:p>
        </p:txBody>
      </p:sp>
      <p:sp>
        <p:nvSpPr>
          <p:cNvPr id="2437" name="Google Shape;2437;p46"/>
          <p:cNvSpPr txBox="1"/>
          <p:nvPr/>
        </p:nvSpPr>
        <p:spPr>
          <a:xfrm>
            <a:off x="1286029" y="2757600"/>
            <a:ext cx="2954700" cy="8319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s" sz="1200">
                <a:solidFill>
                  <a:schemeClr val="accent4"/>
                </a:solidFill>
                <a:latin typeface="Commissioner"/>
                <a:ea typeface="Commissioner"/>
                <a:cs typeface="Commissioner"/>
                <a:sym typeface="Commissioner"/>
              </a:rPr>
              <a:t>CRÉDITOS: Esta plantilla para presentaciones es una creación de </a:t>
            </a:r>
            <a:r>
              <a:rPr lang="es" sz="1200" b="1">
                <a:solidFill>
                  <a:schemeClr val="accent4"/>
                </a:solidFill>
                <a:uFill>
                  <a:noFill/>
                </a:uFill>
                <a:latin typeface="Commissioner"/>
                <a:ea typeface="Commissioner"/>
                <a:cs typeface="Commissioner"/>
                <a:sym typeface="Commissioner"/>
                <a:hlinkClick r:id="rId2">
                  <a:extLst>
                    <a:ext uri="{A12FA001-AC4F-418D-AE19-62706E023703}">
                      <ahyp:hlinkClr xmlns:ahyp="http://schemas.microsoft.com/office/drawing/2018/hyperlinkcolor" val="tx"/>
                    </a:ext>
                  </a:extLst>
                </a:hlinkClick>
              </a:rPr>
              <a:t>Slidesgo</a:t>
            </a:r>
            <a:r>
              <a:rPr lang="es" sz="1200">
                <a:solidFill>
                  <a:schemeClr val="accent4"/>
                </a:solidFill>
                <a:latin typeface="Commissioner"/>
                <a:ea typeface="Commissioner"/>
                <a:cs typeface="Commissioner"/>
                <a:sym typeface="Commissioner"/>
              </a:rPr>
              <a:t>, e incluye iconos de </a:t>
            </a:r>
            <a:r>
              <a:rPr lang="es" sz="1200" b="1">
                <a:solidFill>
                  <a:schemeClr val="accent4"/>
                </a:solidFill>
                <a:uFill>
                  <a:noFill/>
                </a:u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Flaticon</a:t>
            </a:r>
            <a:r>
              <a:rPr lang="es" sz="1200">
                <a:solidFill>
                  <a:schemeClr val="accent4"/>
                </a:solidFill>
                <a:latin typeface="Commissioner"/>
                <a:ea typeface="Commissioner"/>
                <a:cs typeface="Commissioner"/>
                <a:sym typeface="Commissioner"/>
              </a:rPr>
              <a:t>, infografías e imágenes de </a:t>
            </a:r>
            <a:r>
              <a:rPr lang="es" sz="1200" b="1">
                <a:solidFill>
                  <a:schemeClr val="accent4"/>
                </a:solidFill>
                <a:uFill>
                  <a:noFill/>
                </a:uFill>
                <a:latin typeface="Commissioner"/>
                <a:ea typeface="Commissioner"/>
                <a:cs typeface="Commissioner"/>
                <a:sym typeface="Commissioner"/>
                <a:hlinkClick r:id="rId4">
                  <a:extLst>
                    <a:ext uri="{A12FA001-AC4F-418D-AE19-62706E023703}">
                      <ahyp:hlinkClr xmlns:ahyp="http://schemas.microsoft.com/office/drawing/2018/hyperlinkcolor" val="tx"/>
                    </a:ext>
                  </a:extLst>
                </a:hlinkClick>
              </a:rPr>
              <a:t>Freepik</a:t>
            </a:r>
            <a:endParaRPr sz="1200" b="1">
              <a:solidFill>
                <a:schemeClr val="accent4"/>
              </a:solidFill>
              <a:latin typeface="Commissioner"/>
              <a:ea typeface="Commissioner"/>
              <a:cs typeface="Commissioner"/>
              <a:sym typeface="Commissione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2438"/>
        <p:cNvGrpSpPr/>
        <p:nvPr/>
      </p:nvGrpSpPr>
      <p:grpSpPr>
        <a:xfrm>
          <a:off x="0" y="0"/>
          <a:ext cx="0" cy="0"/>
          <a:chOff x="0" y="0"/>
          <a:chExt cx="0" cy="0"/>
        </a:xfrm>
      </p:grpSpPr>
      <p:grpSp>
        <p:nvGrpSpPr>
          <p:cNvPr id="2439" name="Google Shape;2439;p47"/>
          <p:cNvGrpSpPr/>
          <p:nvPr/>
        </p:nvGrpSpPr>
        <p:grpSpPr>
          <a:xfrm>
            <a:off x="117484" y="213750"/>
            <a:ext cx="8909032" cy="4716000"/>
            <a:chOff x="120100" y="213750"/>
            <a:chExt cx="8909032" cy="4716000"/>
          </a:xfrm>
        </p:grpSpPr>
        <p:sp>
          <p:nvSpPr>
            <p:cNvPr id="2440" name="Google Shape;2440;p47"/>
            <p:cNvSpPr/>
            <p:nvPr/>
          </p:nvSpPr>
          <p:spPr>
            <a:xfrm>
              <a:off x="237300" y="234600"/>
              <a:ext cx="8669400" cy="4674300"/>
            </a:xfrm>
            <a:prstGeom prst="roundRect">
              <a:avLst>
                <a:gd name="adj" fmla="val 3062"/>
              </a:avLst>
            </a:prstGeom>
            <a:solidFill>
              <a:schemeClr val="dk1"/>
            </a:solidFill>
            <a:ln>
              <a:noFill/>
            </a:ln>
            <a:effectLst>
              <a:outerShdw blurRad="25717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7"/>
            <p:cNvSpPr/>
            <p:nvPr/>
          </p:nvSpPr>
          <p:spPr>
            <a:xfrm>
              <a:off x="8184550" y="213750"/>
              <a:ext cx="251400" cy="471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2" name="Google Shape;2442;p47"/>
            <p:cNvGrpSpPr/>
            <p:nvPr/>
          </p:nvGrpSpPr>
          <p:grpSpPr>
            <a:xfrm>
              <a:off x="8421632" y="1393750"/>
              <a:ext cx="607500" cy="2356000"/>
              <a:chOff x="8421632" y="1393750"/>
              <a:chExt cx="607500" cy="2356000"/>
            </a:xfrm>
          </p:grpSpPr>
          <p:sp>
            <p:nvSpPr>
              <p:cNvPr id="2443" name="Google Shape;2443;p47"/>
              <p:cNvSpPr/>
              <p:nvPr/>
            </p:nvSpPr>
            <p:spPr>
              <a:xfrm>
                <a:off x="8421632" y="3049250"/>
                <a:ext cx="607500" cy="700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7"/>
              <p:cNvSpPr/>
              <p:nvPr/>
            </p:nvSpPr>
            <p:spPr>
              <a:xfrm>
                <a:off x="8421632" y="2497417"/>
                <a:ext cx="607500" cy="70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7"/>
              <p:cNvSpPr/>
              <p:nvPr/>
            </p:nvSpPr>
            <p:spPr>
              <a:xfrm>
                <a:off x="8421632" y="1945583"/>
                <a:ext cx="607500" cy="700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7"/>
              <p:cNvSpPr/>
              <p:nvPr/>
            </p:nvSpPr>
            <p:spPr>
              <a:xfrm>
                <a:off x="8421632" y="1393750"/>
                <a:ext cx="607500" cy="7005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7" name="Google Shape;2447;p47"/>
            <p:cNvSpPr/>
            <p:nvPr/>
          </p:nvSpPr>
          <p:spPr>
            <a:xfrm>
              <a:off x="389700" y="396000"/>
              <a:ext cx="8364600" cy="4351500"/>
            </a:xfrm>
            <a:prstGeom prst="roundRect">
              <a:avLst>
                <a:gd name="adj" fmla="val 3062"/>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8" name="Google Shape;2448;p47"/>
            <p:cNvGrpSpPr/>
            <p:nvPr/>
          </p:nvGrpSpPr>
          <p:grpSpPr>
            <a:xfrm>
              <a:off x="120100" y="570853"/>
              <a:ext cx="602275" cy="4001793"/>
              <a:chOff x="120100" y="570853"/>
              <a:chExt cx="602275" cy="4001793"/>
            </a:xfrm>
          </p:grpSpPr>
          <p:grpSp>
            <p:nvGrpSpPr>
              <p:cNvPr id="2449" name="Google Shape;2449;p47"/>
              <p:cNvGrpSpPr/>
              <p:nvPr/>
            </p:nvGrpSpPr>
            <p:grpSpPr>
              <a:xfrm>
                <a:off x="120100" y="570853"/>
                <a:ext cx="602275" cy="193500"/>
                <a:chOff x="120100" y="539500"/>
                <a:chExt cx="602275" cy="193500"/>
              </a:xfrm>
            </p:grpSpPr>
            <p:sp>
              <p:nvSpPr>
                <p:cNvPr id="2450" name="Google Shape;2450;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1" name="Google Shape;2451;p47"/>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52" name="Google Shape;2452;p47"/>
              <p:cNvGrpSpPr/>
              <p:nvPr/>
            </p:nvGrpSpPr>
            <p:grpSpPr>
              <a:xfrm>
                <a:off x="120100" y="888211"/>
                <a:ext cx="602275" cy="193500"/>
                <a:chOff x="120100" y="539500"/>
                <a:chExt cx="602275" cy="193500"/>
              </a:xfrm>
            </p:grpSpPr>
            <p:sp>
              <p:nvSpPr>
                <p:cNvPr id="2453" name="Google Shape;2453;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4" name="Google Shape;2454;p47"/>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55" name="Google Shape;2455;p47"/>
              <p:cNvGrpSpPr/>
              <p:nvPr/>
            </p:nvGrpSpPr>
            <p:grpSpPr>
              <a:xfrm>
                <a:off x="120100" y="1205569"/>
                <a:ext cx="602275" cy="193500"/>
                <a:chOff x="120100" y="539500"/>
                <a:chExt cx="602275" cy="193500"/>
              </a:xfrm>
            </p:grpSpPr>
            <p:sp>
              <p:nvSpPr>
                <p:cNvPr id="2456" name="Google Shape;2456;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7" name="Google Shape;2457;p47"/>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58" name="Google Shape;2458;p47"/>
              <p:cNvGrpSpPr/>
              <p:nvPr/>
            </p:nvGrpSpPr>
            <p:grpSpPr>
              <a:xfrm>
                <a:off x="120100" y="1522927"/>
                <a:ext cx="602275" cy="193500"/>
                <a:chOff x="120100" y="539500"/>
                <a:chExt cx="602275" cy="193500"/>
              </a:xfrm>
            </p:grpSpPr>
            <p:sp>
              <p:nvSpPr>
                <p:cNvPr id="2459" name="Google Shape;2459;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60" name="Google Shape;2460;p47"/>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61" name="Google Shape;2461;p47"/>
              <p:cNvGrpSpPr/>
              <p:nvPr/>
            </p:nvGrpSpPr>
            <p:grpSpPr>
              <a:xfrm>
                <a:off x="120100" y="1840284"/>
                <a:ext cx="602275" cy="193500"/>
                <a:chOff x="120100" y="539500"/>
                <a:chExt cx="602275" cy="193500"/>
              </a:xfrm>
            </p:grpSpPr>
            <p:sp>
              <p:nvSpPr>
                <p:cNvPr id="2462" name="Google Shape;2462;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63" name="Google Shape;2463;p47"/>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64" name="Google Shape;2464;p47"/>
              <p:cNvGrpSpPr/>
              <p:nvPr/>
            </p:nvGrpSpPr>
            <p:grpSpPr>
              <a:xfrm>
                <a:off x="120100" y="2157642"/>
                <a:ext cx="602275" cy="193500"/>
                <a:chOff x="120100" y="539500"/>
                <a:chExt cx="602275" cy="193500"/>
              </a:xfrm>
            </p:grpSpPr>
            <p:sp>
              <p:nvSpPr>
                <p:cNvPr id="2465" name="Google Shape;2465;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66" name="Google Shape;2466;p47"/>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67" name="Google Shape;2467;p47"/>
              <p:cNvGrpSpPr/>
              <p:nvPr/>
            </p:nvGrpSpPr>
            <p:grpSpPr>
              <a:xfrm>
                <a:off x="120100" y="2475000"/>
                <a:ext cx="602275" cy="193500"/>
                <a:chOff x="120100" y="539500"/>
                <a:chExt cx="602275" cy="193500"/>
              </a:xfrm>
            </p:grpSpPr>
            <p:sp>
              <p:nvSpPr>
                <p:cNvPr id="2468" name="Google Shape;2468;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69" name="Google Shape;2469;p47"/>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70" name="Google Shape;2470;p47"/>
              <p:cNvGrpSpPr/>
              <p:nvPr/>
            </p:nvGrpSpPr>
            <p:grpSpPr>
              <a:xfrm>
                <a:off x="120100" y="2792358"/>
                <a:ext cx="602275" cy="193500"/>
                <a:chOff x="120100" y="539500"/>
                <a:chExt cx="602275" cy="193500"/>
              </a:xfrm>
            </p:grpSpPr>
            <p:sp>
              <p:nvSpPr>
                <p:cNvPr id="2471" name="Google Shape;2471;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2" name="Google Shape;2472;p47"/>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73" name="Google Shape;2473;p47"/>
              <p:cNvGrpSpPr/>
              <p:nvPr/>
            </p:nvGrpSpPr>
            <p:grpSpPr>
              <a:xfrm>
                <a:off x="120100" y="3109716"/>
                <a:ext cx="602275" cy="193500"/>
                <a:chOff x="120100" y="539500"/>
                <a:chExt cx="602275" cy="193500"/>
              </a:xfrm>
            </p:grpSpPr>
            <p:sp>
              <p:nvSpPr>
                <p:cNvPr id="2474" name="Google Shape;2474;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5" name="Google Shape;2475;p47"/>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76" name="Google Shape;2476;p47"/>
              <p:cNvGrpSpPr/>
              <p:nvPr/>
            </p:nvGrpSpPr>
            <p:grpSpPr>
              <a:xfrm>
                <a:off x="120100" y="3427073"/>
                <a:ext cx="602275" cy="193500"/>
                <a:chOff x="120100" y="539500"/>
                <a:chExt cx="602275" cy="193500"/>
              </a:xfrm>
            </p:grpSpPr>
            <p:sp>
              <p:nvSpPr>
                <p:cNvPr id="2477" name="Google Shape;2477;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8" name="Google Shape;2478;p47"/>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79" name="Google Shape;2479;p47"/>
              <p:cNvGrpSpPr/>
              <p:nvPr/>
            </p:nvGrpSpPr>
            <p:grpSpPr>
              <a:xfrm>
                <a:off x="120100" y="3744431"/>
                <a:ext cx="602275" cy="193500"/>
                <a:chOff x="120100" y="539500"/>
                <a:chExt cx="602275" cy="193500"/>
              </a:xfrm>
            </p:grpSpPr>
            <p:sp>
              <p:nvSpPr>
                <p:cNvPr id="2480" name="Google Shape;2480;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81" name="Google Shape;2481;p47"/>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482" name="Google Shape;2482;p47"/>
              <p:cNvGrpSpPr/>
              <p:nvPr/>
            </p:nvGrpSpPr>
            <p:grpSpPr>
              <a:xfrm>
                <a:off x="120100" y="4061789"/>
                <a:ext cx="602275" cy="193500"/>
                <a:chOff x="120100" y="539500"/>
                <a:chExt cx="602275" cy="193500"/>
              </a:xfrm>
            </p:grpSpPr>
            <p:sp>
              <p:nvSpPr>
                <p:cNvPr id="2483" name="Google Shape;2483;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84" name="Google Shape;2484;p47"/>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485" name="Google Shape;2485;p47"/>
              <p:cNvGrpSpPr/>
              <p:nvPr/>
            </p:nvGrpSpPr>
            <p:grpSpPr>
              <a:xfrm>
                <a:off x="120100" y="4379147"/>
                <a:ext cx="602275" cy="193500"/>
                <a:chOff x="120100" y="539500"/>
                <a:chExt cx="602275" cy="193500"/>
              </a:xfrm>
            </p:grpSpPr>
            <p:sp>
              <p:nvSpPr>
                <p:cNvPr id="2486" name="Google Shape;2486;p47"/>
                <p:cNvSpPr/>
                <p:nvPr/>
              </p:nvSpPr>
              <p:spPr>
                <a:xfrm>
                  <a:off x="528875" y="539500"/>
                  <a:ext cx="193500" cy="193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87" name="Google Shape;2487;p47"/>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2488"/>
        <p:cNvGrpSpPr/>
        <p:nvPr/>
      </p:nvGrpSpPr>
      <p:grpSpPr>
        <a:xfrm>
          <a:off x="0" y="0"/>
          <a:ext cx="0" cy="0"/>
          <a:chOff x="0" y="0"/>
          <a:chExt cx="0" cy="0"/>
        </a:xfrm>
      </p:grpSpPr>
      <p:grpSp>
        <p:nvGrpSpPr>
          <p:cNvPr id="2489" name="Google Shape;2489;p48"/>
          <p:cNvGrpSpPr/>
          <p:nvPr/>
        </p:nvGrpSpPr>
        <p:grpSpPr>
          <a:xfrm>
            <a:off x="117484" y="213750"/>
            <a:ext cx="8909032" cy="4716000"/>
            <a:chOff x="117484" y="213750"/>
            <a:chExt cx="8909032" cy="4716000"/>
          </a:xfrm>
        </p:grpSpPr>
        <p:grpSp>
          <p:nvGrpSpPr>
            <p:cNvPr id="2490" name="Google Shape;2490;p48"/>
            <p:cNvGrpSpPr/>
            <p:nvPr/>
          </p:nvGrpSpPr>
          <p:grpSpPr>
            <a:xfrm>
              <a:off x="8419016" y="1393750"/>
              <a:ext cx="607500" cy="2356000"/>
              <a:chOff x="8421632" y="1393750"/>
              <a:chExt cx="607500" cy="2356000"/>
            </a:xfrm>
          </p:grpSpPr>
          <p:sp>
            <p:nvSpPr>
              <p:cNvPr id="2491" name="Google Shape;2491;p48"/>
              <p:cNvSpPr/>
              <p:nvPr/>
            </p:nvSpPr>
            <p:spPr>
              <a:xfrm>
                <a:off x="8421632" y="3049250"/>
                <a:ext cx="607500" cy="700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8"/>
              <p:cNvSpPr/>
              <p:nvPr/>
            </p:nvSpPr>
            <p:spPr>
              <a:xfrm>
                <a:off x="8421632" y="2497417"/>
                <a:ext cx="607500" cy="70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8"/>
              <p:cNvSpPr/>
              <p:nvPr/>
            </p:nvSpPr>
            <p:spPr>
              <a:xfrm>
                <a:off x="8421632" y="1945583"/>
                <a:ext cx="607500" cy="700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8"/>
              <p:cNvSpPr/>
              <p:nvPr/>
            </p:nvSpPr>
            <p:spPr>
              <a:xfrm>
                <a:off x="8421632" y="1393750"/>
                <a:ext cx="607500" cy="7005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48"/>
            <p:cNvSpPr/>
            <p:nvPr/>
          </p:nvSpPr>
          <p:spPr>
            <a:xfrm>
              <a:off x="234684" y="234600"/>
              <a:ext cx="8669400" cy="4674300"/>
            </a:xfrm>
            <a:prstGeom prst="roundRect">
              <a:avLst>
                <a:gd name="adj" fmla="val 3062"/>
              </a:avLst>
            </a:prstGeom>
            <a:solidFill>
              <a:schemeClr val="dk1"/>
            </a:solidFill>
            <a:ln>
              <a:noFill/>
            </a:ln>
            <a:effectLst>
              <a:outerShdw blurRad="257175"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8"/>
            <p:cNvSpPr/>
            <p:nvPr/>
          </p:nvSpPr>
          <p:spPr>
            <a:xfrm>
              <a:off x="8181934" y="213750"/>
              <a:ext cx="251400" cy="471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7" name="Google Shape;2497;p48"/>
            <p:cNvGrpSpPr/>
            <p:nvPr/>
          </p:nvGrpSpPr>
          <p:grpSpPr>
            <a:xfrm>
              <a:off x="117484" y="570853"/>
              <a:ext cx="602275" cy="4001793"/>
              <a:chOff x="120100" y="570853"/>
              <a:chExt cx="602275" cy="4001793"/>
            </a:xfrm>
          </p:grpSpPr>
          <p:grpSp>
            <p:nvGrpSpPr>
              <p:cNvPr id="2498" name="Google Shape;2498;p48"/>
              <p:cNvGrpSpPr/>
              <p:nvPr/>
            </p:nvGrpSpPr>
            <p:grpSpPr>
              <a:xfrm>
                <a:off x="120100" y="570853"/>
                <a:ext cx="602275" cy="193500"/>
                <a:chOff x="120100" y="539500"/>
                <a:chExt cx="602275" cy="193500"/>
              </a:xfrm>
            </p:grpSpPr>
            <p:sp>
              <p:nvSpPr>
                <p:cNvPr id="2499" name="Google Shape;2499;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0" name="Google Shape;2500;p4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501" name="Google Shape;2501;p48"/>
              <p:cNvGrpSpPr/>
              <p:nvPr/>
            </p:nvGrpSpPr>
            <p:grpSpPr>
              <a:xfrm>
                <a:off x="120100" y="888211"/>
                <a:ext cx="602275" cy="193500"/>
                <a:chOff x="120100" y="539500"/>
                <a:chExt cx="602275" cy="193500"/>
              </a:xfrm>
            </p:grpSpPr>
            <p:sp>
              <p:nvSpPr>
                <p:cNvPr id="2502" name="Google Shape;2502;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3" name="Google Shape;2503;p4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504" name="Google Shape;2504;p48"/>
              <p:cNvGrpSpPr/>
              <p:nvPr/>
            </p:nvGrpSpPr>
            <p:grpSpPr>
              <a:xfrm>
                <a:off x="120100" y="1205569"/>
                <a:ext cx="602275" cy="193500"/>
                <a:chOff x="120100" y="539500"/>
                <a:chExt cx="602275" cy="193500"/>
              </a:xfrm>
            </p:grpSpPr>
            <p:sp>
              <p:nvSpPr>
                <p:cNvPr id="2505" name="Google Shape;2505;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6" name="Google Shape;2506;p4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507" name="Google Shape;2507;p48"/>
              <p:cNvGrpSpPr/>
              <p:nvPr/>
            </p:nvGrpSpPr>
            <p:grpSpPr>
              <a:xfrm>
                <a:off x="120100" y="1522927"/>
                <a:ext cx="602275" cy="193500"/>
                <a:chOff x="120100" y="539500"/>
                <a:chExt cx="602275" cy="193500"/>
              </a:xfrm>
            </p:grpSpPr>
            <p:sp>
              <p:nvSpPr>
                <p:cNvPr id="2508" name="Google Shape;2508;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9" name="Google Shape;2509;p4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510" name="Google Shape;2510;p48"/>
              <p:cNvGrpSpPr/>
              <p:nvPr/>
            </p:nvGrpSpPr>
            <p:grpSpPr>
              <a:xfrm>
                <a:off x="120100" y="1840284"/>
                <a:ext cx="602275" cy="193500"/>
                <a:chOff x="120100" y="539500"/>
                <a:chExt cx="602275" cy="193500"/>
              </a:xfrm>
            </p:grpSpPr>
            <p:sp>
              <p:nvSpPr>
                <p:cNvPr id="2511" name="Google Shape;2511;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12" name="Google Shape;2512;p4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513" name="Google Shape;2513;p48"/>
              <p:cNvGrpSpPr/>
              <p:nvPr/>
            </p:nvGrpSpPr>
            <p:grpSpPr>
              <a:xfrm>
                <a:off x="120100" y="2157642"/>
                <a:ext cx="602275" cy="193500"/>
                <a:chOff x="120100" y="539500"/>
                <a:chExt cx="602275" cy="193500"/>
              </a:xfrm>
            </p:grpSpPr>
            <p:sp>
              <p:nvSpPr>
                <p:cNvPr id="2514" name="Google Shape;2514;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15" name="Google Shape;2515;p4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516" name="Google Shape;2516;p48"/>
              <p:cNvGrpSpPr/>
              <p:nvPr/>
            </p:nvGrpSpPr>
            <p:grpSpPr>
              <a:xfrm>
                <a:off x="120100" y="2475000"/>
                <a:ext cx="602275" cy="193500"/>
                <a:chOff x="120100" y="539500"/>
                <a:chExt cx="602275" cy="193500"/>
              </a:xfrm>
            </p:grpSpPr>
            <p:sp>
              <p:nvSpPr>
                <p:cNvPr id="2517" name="Google Shape;2517;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18" name="Google Shape;2518;p4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519" name="Google Shape;2519;p48"/>
              <p:cNvGrpSpPr/>
              <p:nvPr/>
            </p:nvGrpSpPr>
            <p:grpSpPr>
              <a:xfrm>
                <a:off x="120100" y="2792358"/>
                <a:ext cx="602275" cy="193500"/>
                <a:chOff x="120100" y="539500"/>
                <a:chExt cx="602275" cy="193500"/>
              </a:xfrm>
            </p:grpSpPr>
            <p:sp>
              <p:nvSpPr>
                <p:cNvPr id="2520" name="Google Shape;2520;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21" name="Google Shape;2521;p4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522" name="Google Shape;2522;p48"/>
              <p:cNvGrpSpPr/>
              <p:nvPr/>
            </p:nvGrpSpPr>
            <p:grpSpPr>
              <a:xfrm>
                <a:off x="120100" y="3109716"/>
                <a:ext cx="602275" cy="193500"/>
                <a:chOff x="120100" y="539500"/>
                <a:chExt cx="602275" cy="193500"/>
              </a:xfrm>
            </p:grpSpPr>
            <p:sp>
              <p:nvSpPr>
                <p:cNvPr id="2523" name="Google Shape;2523;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24" name="Google Shape;2524;p4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525" name="Google Shape;2525;p48"/>
              <p:cNvGrpSpPr/>
              <p:nvPr/>
            </p:nvGrpSpPr>
            <p:grpSpPr>
              <a:xfrm>
                <a:off x="120100" y="3427073"/>
                <a:ext cx="602275" cy="193500"/>
                <a:chOff x="120100" y="539500"/>
                <a:chExt cx="602275" cy="193500"/>
              </a:xfrm>
            </p:grpSpPr>
            <p:sp>
              <p:nvSpPr>
                <p:cNvPr id="2526" name="Google Shape;2526;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27" name="Google Shape;2527;p4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528" name="Google Shape;2528;p48"/>
              <p:cNvGrpSpPr/>
              <p:nvPr/>
            </p:nvGrpSpPr>
            <p:grpSpPr>
              <a:xfrm>
                <a:off x="120100" y="3744431"/>
                <a:ext cx="602275" cy="193500"/>
                <a:chOff x="120100" y="539500"/>
                <a:chExt cx="602275" cy="193500"/>
              </a:xfrm>
            </p:grpSpPr>
            <p:sp>
              <p:nvSpPr>
                <p:cNvPr id="2529" name="Google Shape;2529;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30" name="Google Shape;2530;p4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nvGrpSpPr>
              <p:cNvPr id="2531" name="Google Shape;2531;p48"/>
              <p:cNvGrpSpPr/>
              <p:nvPr/>
            </p:nvGrpSpPr>
            <p:grpSpPr>
              <a:xfrm>
                <a:off x="120100" y="4061789"/>
                <a:ext cx="602275" cy="193500"/>
                <a:chOff x="120100" y="539500"/>
                <a:chExt cx="602275" cy="193500"/>
              </a:xfrm>
            </p:grpSpPr>
            <p:sp>
              <p:nvSpPr>
                <p:cNvPr id="2532" name="Google Shape;2532;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33" name="Google Shape;2533;p48"/>
                <p:cNvCxnSpPr/>
                <p:nvPr/>
              </p:nvCxnSpPr>
              <p:spPr>
                <a:xfrm>
                  <a:off x="120100" y="636250"/>
                  <a:ext cx="489900" cy="0"/>
                </a:xfrm>
                <a:prstGeom prst="straightConnector1">
                  <a:avLst/>
                </a:prstGeom>
                <a:noFill/>
                <a:ln w="76200" cap="rnd" cmpd="sng">
                  <a:solidFill>
                    <a:schemeClr val="lt2"/>
                  </a:solidFill>
                  <a:prstDash val="solid"/>
                  <a:round/>
                  <a:headEnd type="none" w="med" len="med"/>
                  <a:tailEnd type="none" w="med" len="med"/>
                </a:ln>
              </p:spPr>
            </p:cxnSp>
          </p:grpSp>
          <p:grpSp>
            <p:nvGrpSpPr>
              <p:cNvPr id="2534" name="Google Shape;2534;p48"/>
              <p:cNvGrpSpPr/>
              <p:nvPr/>
            </p:nvGrpSpPr>
            <p:grpSpPr>
              <a:xfrm>
                <a:off x="120100" y="4379147"/>
                <a:ext cx="602275" cy="193500"/>
                <a:chOff x="120100" y="539500"/>
                <a:chExt cx="602275" cy="193500"/>
              </a:xfrm>
            </p:grpSpPr>
            <p:sp>
              <p:nvSpPr>
                <p:cNvPr id="2535" name="Google Shape;2535;p48"/>
                <p:cNvSpPr/>
                <p:nvPr/>
              </p:nvSpPr>
              <p:spPr>
                <a:xfrm>
                  <a:off x="528875" y="539500"/>
                  <a:ext cx="193500" cy="193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36" name="Google Shape;2536;p48"/>
                <p:cNvCxnSpPr/>
                <p:nvPr/>
              </p:nvCxnSpPr>
              <p:spPr>
                <a:xfrm>
                  <a:off x="120100" y="636250"/>
                  <a:ext cx="489900" cy="0"/>
                </a:xfrm>
                <a:prstGeom prst="straightConnector1">
                  <a:avLst/>
                </a:prstGeom>
                <a:noFill/>
                <a:ln w="76200" cap="rnd" cmpd="sng">
                  <a:solidFill>
                    <a:schemeClr val="dk2"/>
                  </a:solidFill>
                  <a:prstDash val="solid"/>
                  <a:round/>
                  <a:headEnd type="none" w="med" len="med"/>
                  <a:tailEnd type="none" w="med" len="med"/>
                </a:ln>
              </p:spPr>
            </p:cxnSp>
          </p:grpSp>
        </p:gr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73200" y="463800"/>
            <a:ext cx="7450800" cy="592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800"/>
              <a:buFont typeface="Grandstander ExtraBold"/>
              <a:buNone/>
              <a:defRPr sz="3800">
                <a:solidFill>
                  <a:schemeClr val="dk1"/>
                </a:solidFill>
                <a:latin typeface="Grandstander ExtraBold"/>
                <a:ea typeface="Grandstander ExtraBold"/>
                <a:cs typeface="Grandstander ExtraBold"/>
                <a:sym typeface="Grandstander ExtraBold"/>
              </a:defRPr>
            </a:lvl1pPr>
            <a:lvl2pPr lvl="1" algn="ctr" rtl="0">
              <a:spcBef>
                <a:spcPts val="0"/>
              </a:spcBef>
              <a:spcAft>
                <a:spcPts val="0"/>
              </a:spcAft>
              <a:buClr>
                <a:schemeClr val="dk1"/>
              </a:buClr>
              <a:buSzPts val="3600"/>
              <a:buFont typeface="Commissioner"/>
              <a:buNone/>
              <a:defRPr sz="3600" b="1">
                <a:solidFill>
                  <a:schemeClr val="dk1"/>
                </a:solidFill>
                <a:highlight>
                  <a:schemeClr val="lt2"/>
                </a:highlight>
                <a:latin typeface="Commissioner"/>
                <a:ea typeface="Commissioner"/>
                <a:cs typeface="Commissioner"/>
                <a:sym typeface="Commissioner"/>
              </a:defRPr>
            </a:lvl2pPr>
            <a:lvl3pPr lvl="2" algn="ctr" rtl="0">
              <a:spcBef>
                <a:spcPts val="0"/>
              </a:spcBef>
              <a:spcAft>
                <a:spcPts val="0"/>
              </a:spcAft>
              <a:buClr>
                <a:schemeClr val="dk1"/>
              </a:buClr>
              <a:buSzPts val="3600"/>
              <a:buFont typeface="Commissioner"/>
              <a:buNone/>
              <a:defRPr sz="3600" b="1">
                <a:solidFill>
                  <a:schemeClr val="dk1"/>
                </a:solidFill>
                <a:highlight>
                  <a:schemeClr val="lt2"/>
                </a:highlight>
                <a:latin typeface="Commissioner"/>
                <a:ea typeface="Commissioner"/>
                <a:cs typeface="Commissioner"/>
                <a:sym typeface="Commissioner"/>
              </a:defRPr>
            </a:lvl3pPr>
            <a:lvl4pPr lvl="3" algn="ctr" rtl="0">
              <a:spcBef>
                <a:spcPts val="0"/>
              </a:spcBef>
              <a:spcAft>
                <a:spcPts val="0"/>
              </a:spcAft>
              <a:buClr>
                <a:schemeClr val="dk1"/>
              </a:buClr>
              <a:buSzPts val="3600"/>
              <a:buFont typeface="Commissioner"/>
              <a:buNone/>
              <a:defRPr sz="3600" b="1">
                <a:solidFill>
                  <a:schemeClr val="dk1"/>
                </a:solidFill>
                <a:highlight>
                  <a:schemeClr val="lt2"/>
                </a:highlight>
                <a:latin typeface="Commissioner"/>
                <a:ea typeface="Commissioner"/>
                <a:cs typeface="Commissioner"/>
                <a:sym typeface="Commissioner"/>
              </a:defRPr>
            </a:lvl4pPr>
            <a:lvl5pPr lvl="4" algn="ctr" rtl="0">
              <a:spcBef>
                <a:spcPts val="0"/>
              </a:spcBef>
              <a:spcAft>
                <a:spcPts val="0"/>
              </a:spcAft>
              <a:buClr>
                <a:schemeClr val="dk1"/>
              </a:buClr>
              <a:buSzPts val="3600"/>
              <a:buFont typeface="Commissioner"/>
              <a:buNone/>
              <a:defRPr sz="3600" b="1">
                <a:solidFill>
                  <a:schemeClr val="dk1"/>
                </a:solidFill>
                <a:highlight>
                  <a:schemeClr val="lt2"/>
                </a:highlight>
                <a:latin typeface="Commissioner"/>
                <a:ea typeface="Commissioner"/>
                <a:cs typeface="Commissioner"/>
                <a:sym typeface="Commissioner"/>
              </a:defRPr>
            </a:lvl5pPr>
            <a:lvl6pPr lvl="5" algn="ctr" rtl="0">
              <a:spcBef>
                <a:spcPts val="0"/>
              </a:spcBef>
              <a:spcAft>
                <a:spcPts val="0"/>
              </a:spcAft>
              <a:buClr>
                <a:schemeClr val="dk1"/>
              </a:buClr>
              <a:buSzPts val="3600"/>
              <a:buFont typeface="Commissioner"/>
              <a:buNone/>
              <a:defRPr sz="3600" b="1">
                <a:solidFill>
                  <a:schemeClr val="dk1"/>
                </a:solidFill>
                <a:highlight>
                  <a:schemeClr val="lt2"/>
                </a:highlight>
                <a:latin typeface="Commissioner"/>
                <a:ea typeface="Commissioner"/>
                <a:cs typeface="Commissioner"/>
                <a:sym typeface="Commissioner"/>
              </a:defRPr>
            </a:lvl6pPr>
            <a:lvl7pPr lvl="6" algn="ctr" rtl="0">
              <a:spcBef>
                <a:spcPts val="0"/>
              </a:spcBef>
              <a:spcAft>
                <a:spcPts val="0"/>
              </a:spcAft>
              <a:buClr>
                <a:schemeClr val="dk1"/>
              </a:buClr>
              <a:buSzPts val="3600"/>
              <a:buFont typeface="Commissioner"/>
              <a:buNone/>
              <a:defRPr sz="3600" b="1">
                <a:solidFill>
                  <a:schemeClr val="dk1"/>
                </a:solidFill>
                <a:highlight>
                  <a:schemeClr val="lt2"/>
                </a:highlight>
                <a:latin typeface="Commissioner"/>
                <a:ea typeface="Commissioner"/>
                <a:cs typeface="Commissioner"/>
                <a:sym typeface="Commissioner"/>
              </a:defRPr>
            </a:lvl7pPr>
            <a:lvl8pPr lvl="7" algn="ctr" rtl="0">
              <a:spcBef>
                <a:spcPts val="0"/>
              </a:spcBef>
              <a:spcAft>
                <a:spcPts val="0"/>
              </a:spcAft>
              <a:buClr>
                <a:schemeClr val="dk1"/>
              </a:buClr>
              <a:buSzPts val="3600"/>
              <a:buFont typeface="Commissioner"/>
              <a:buNone/>
              <a:defRPr sz="3600" b="1">
                <a:solidFill>
                  <a:schemeClr val="dk1"/>
                </a:solidFill>
                <a:highlight>
                  <a:schemeClr val="lt2"/>
                </a:highlight>
                <a:latin typeface="Commissioner"/>
                <a:ea typeface="Commissioner"/>
                <a:cs typeface="Commissioner"/>
                <a:sym typeface="Commissioner"/>
              </a:defRPr>
            </a:lvl8pPr>
            <a:lvl9pPr lvl="8" algn="ctr" rtl="0">
              <a:spcBef>
                <a:spcPts val="0"/>
              </a:spcBef>
              <a:spcAft>
                <a:spcPts val="0"/>
              </a:spcAft>
              <a:buClr>
                <a:schemeClr val="dk1"/>
              </a:buClr>
              <a:buSzPts val="3600"/>
              <a:buFont typeface="Commissioner"/>
              <a:buNone/>
              <a:defRPr sz="3600" b="1">
                <a:solidFill>
                  <a:schemeClr val="dk1"/>
                </a:solidFill>
                <a:highlight>
                  <a:schemeClr val="lt2"/>
                </a:highlight>
                <a:latin typeface="Commissioner"/>
                <a:ea typeface="Commissioner"/>
                <a:cs typeface="Commissioner"/>
                <a:sym typeface="Commissioner"/>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ctr" anchorCtr="0">
            <a:noAutofit/>
          </a:bodyPr>
          <a:lstStyle>
            <a:lvl1pPr marL="457200" lvl="0" indent="-323850">
              <a:lnSpc>
                <a:spcPct val="100000"/>
              </a:lnSpc>
              <a:spcBef>
                <a:spcPts val="0"/>
              </a:spcBef>
              <a:spcAft>
                <a:spcPts val="0"/>
              </a:spcAft>
              <a:buClr>
                <a:schemeClr val="dk1"/>
              </a:buClr>
              <a:buSzPts val="1500"/>
              <a:buFont typeface="Commissioner"/>
              <a:buChar char="●"/>
              <a:defRPr sz="1500">
                <a:solidFill>
                  <a:schemeClr val="dk1"/>
                </a:solidFill>
                <a:latin typeface="Commissioner"/>
                <a:ea typeface="Commissioner"/>
                <a:cs typeface="Commissioner"/>
                <a:sym typeface="Commissioner"/>
              </a:defRPr>
            </a:lvl1pPr>
            <a:lvl2pPr marL="914400" lvl="1" indent="-323850">
              <a:lnSpc>
                <a:spcPct val="100000"/>
              </a:lnSpc>
              <a:spcBef>
                <a:spcPts val="0"/>
              </a:spcBef>
              <a:spcAft>
                <a:spcPts val="0"/>
              </a:spcAft>
              <a:buClr>
                <a:schemeClr val="dk1"/>
              </a:buClr>
              <a:buSzPts val="1500"/>
              <a:buFont typeface="Commissioner"/>
              <a:buChar char="○"/>
              <a:defRPr sz="1500">
                <a:solidFill>
                  <a:schemeClr val="dk1"/>
                </a:solidFill>
                <a:latin typeface="Commissioner"/>
                <a:ea typeface="Commissioner"/>
                <a:cs typeface="Commissioner"/>
                <a:sym typeface="Commissioner"/>
              </a:defRPr>
            </a:lvl2pPr>
            <a:lvl3pPr marL="1371600" lvl="2" indent="-323850">
              <a:lnSpc>
                <a:spcPct val="100000"/>
              </a:lnSpc>
              <a:spcBef>
                <a:spcPts val="0"/>
              </a:spcBef>
              <a:spcAft>
                <a:spcPts val="0"/>
              </a:spcAft>
              <a:buClr>
                <a:schemeClr val="dk1"/>
              </a:buClr>
              <a:buSzPts val="1500"/>
              <a:buFont typeface="Commissioner"/>
              <a:buChar char="■"/>
              <a:defRPr sz="1500">
                <a:solidFill>
                  <a:schemeClr val="dk1"/>
                </a:solidFill>
                <a:latin typeface="Commissioner"/>
                <a:ea typeface="Commissioner"/>
                <a:cs typeface="Commissioner"/>
                <a:sym typeface="Commissioner"/>
              </a:defRPr>
            </a:lvl3pPr>
            <a:lvl4pPr marL="1828800" lvl="3" indent="-323850">
              <a:lnSpc>
                <a:spcPct val="100000"/>
              </a:lnSpc>
              <a:spcBef>
                <a:spcPts val="0"/>
              </a:spcBef>
              <a:spcAft>
                <a:spcPts val="0"/>
              </a:spcAft>
              <a:buClr>
                <a:schemeClr val="dk1"/>
              </a:buClr>
              <a:buSzPts val="1500"/>
              <a:buFont typeface="Commissioner"/>
              <a:buChar char="●"/>
              <a:defRPr sz="1500">
                <a:solidFill>
                  <a:schemeClr val="dk1"/>
                </a:solidFill>
                <a:latin typeface="Commissioner"/>
                <a:ea typeface="Commissioner"/>
                <a:cs typeface="Commissioner"/>
                <a:sym typeface="Commissioner"/>
              </a:defRPr>
            </a:lvl4pPr>
            <a:lvl5pPr marL="2286000" lvl="4" indent="-323850">
              <a:lnSpc>
                <a:spcPct val="100000"/>
              </a:lnSpc>
              <a:spcBef>
                <a:spcPts val="0"/>
              </a:spcBef>
              <a:spcAft>
                <a:spcPts val="0"/>
              </a:spcAft>
              <a:buClr>
                <a:schemeClr val="dk1"/>
              </a:buClr>
              <a:buSzPts val="1500"/>
              <a:buFont typeface="Commissioner"/>
              <a:buChar char="○"/>
              <a:defRPr sz="1500">
                <a:solidFill>
                  <a:schemeClr val="dk1"/>
                </a:solidFill>
                <a:latin typeface="Commissioner"/>
                <a:ea typeface="Commissioner"/>
                <a:cs typeface="Commissioner"/>
                <a:sym typeface="Commissioner"/>
              </a:defRPr>
            </a:lvl5pPr>
            <a:lvl6pPr marL="2743200" lvl="5" indent="-323850">
              <a:lnSpc>
                <a:spcPct val="100000"/>
              </a:lnSpc>
              <a:spcBef>
                <a:spcPts val="0"/>
              </a:spcBef>
              <a:spcAft>
                <a:spcPts val="0"/>
              </a:spcAft>
              <a:buClr>
                <a:schemeClr val="dk1"/>
              </a:buClr>
              <a:buSzPts val="1500"/>
              <a:buFont typeface="Commissioner"/>
              <a:buChar char="■"/>
              <a:defRPr sz="1500">
                <a:solidFill>
                  <a:schemeClr val="dk1"/>
                </a:solidFill>
                <a:latin typeface="Commissioner"/>
                <a:ea typeface="Commissioner"/>
                <a:cs typeface="Commissioner"/>
                <a:sym typeface="Commissioner"/>
              </a:defRPr>
            </a:lvl6pPr>
            <a:lvl7pPr marL="3200400" lvl="6" indent="-323850">
              <a:lnSpc>
                <a:spcPct val="100000"/>
              </a:lnSpc>
              <a:spcBef>
                <a:spcPts val="0"/>
              </a:spcBef>
              <a:spcAft>
                <a:spcPts val="0"/>
              </a:spcAft>
              <a:buClr>
                <a:schemeClr val="dk1"/>
              </a:buClr>
              <a:buSzPts val="1500"/>
              <a:buFont typeface="Commissioner"/>
              <a:buChar char="●"/>
              <a:defRPr sz="1500">
                <a:solidFill>
                  <a:schemeClr val="dk1"/>
                </a:solidFill>
                <a:latin typeface="Commissioner"/>
                <a:ea typeface="Commissioner"/>
                <a:cs typeface="Commissioner"/>
                <a:sym typeface="Commissioner"/>
              </a:defRPr>
            </a:lvl7pPr>
            <a:lvl8pPr marL="3657600" lvl="7" indent="-323850">
              <a:lnSpc>
                <a:spcPct val="100000"/>
              </a:lnSpc>
              <a:spcBef>
                <a:spcPts val="0"/>
              </a:spcBef>
              <a:spcAft>
                <a:spcPts val="0"/>
              </a:spcAft>
              <a:buClr>
                <a:schemeClr val="dk1"/>
              </a:buClr>
              <a:buSzPts val="1500"/>
              <a:buFont typeface="Commissioner"/>
              <a:buChar char="○"/>
              <a:defRPr sz="1500">
                <a:solidFill>
                  <a:schemeClr val="dk1"/>
                </a:solidFill>
                <a:latin typeface="Commissioner"/>
                <a:ea typeface="Commissioner"/>
                <a:cs typeface="Commissioner"/>
                <a:sym typeface="Commissioner"/>
              </a:defRPr>
            </a:lvl8pPr>
            <a:lvl9pPr marL="4114800" lvl="8" indent="-323850">
              <a:lnSpc>
                <a:spcPct val="100000"/>
              </a:lnSpc>
              <a:spcBef>
                <a:spcPts val="0"/>
              </a:spcBef>
              <a:spcAft>
                <a:spcPts val="0"/>
              </a:spcAft>
              <a:buClr>
                <a:schemeClr val="dk1"/>
              </a:buClr>
              <a:buSzPts val="1500"/>
              <a:buFont typeface="Commissioner"/>
              <a:buChar char="■"/>
              <a:defRPr sz="1500">
                <a:solidFill>
                  <a:schemeClr val="dk1"/>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84" r:id="rId3"/>
    <p:sldLayoutId id="2147483692" r:id="rId4"/>
    <p:sldLayoutId id="2147483693" r:id="rId5"/>
    <p:sldLayoutId id="214748369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5.jpe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50"/>
        <p:cNvGrpSpPr/>
        <p:nvPr/>
      </p:nvGrpSpPr>
      <p:grpSpPr>
        <a:xfrm>
          <a:off x="0" y="0"/>
          <a:ext cx="0" cy="0"/>
          <a:chOff x="0" y="0"/>
          <a:chExt cx="0" cy="0"/>
        </a:xfrm>
      </p:grpSpPr>
      <p:grpSp>
        <p:nvGrpSpPr>
          <p:cNvPr id="2551" name="Google Shape;2551;p54"/>
          <p:cNvGrpSpPr/>
          <p:nvPr/>
        </p:nvGrpSpPr>
        <p:grpSpPr>
          <a:xfrm>
            <a:off x="963094" y="1561507"/>
            <a:ext cx="6829800" cy="3036859"/>
            <a:chOff x="973200" y="1048791"/>
            <a:chExt cx="6829800" cy="3036859"/>
          </a:xfrm>
        </p:grpSpPr>
        <p:sp>
          <p:nvSpPr>
            <p:cNvPr id="2552" name="Google Shape;2552;p54"/>
            <p:cNvSpPr/>
            <p:nvPr/>
          </p:nvSpPr>
          <p:spPr>
            <a:xfrm>
              <a:off x="973200" y="1156950"/>
              <a:ext cx="6829800" cy="282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3000827" y="1048791"/>
              <a:ext cx="1517100" cy="226200"/>
            </a:xfrm>
            <a:prstGeom prst="rect">
              <a:avLst/>
            </a:prstGeom>
            <a:solidFill>
              <a:schemeClr val="dk2">
                <a:alpha val="51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3000828" y="3859450"/>
              <a:ext cx="1517100" cy="226200"/>
            </a:xfrm>
            <a:prstGeom prst="rect">
              <a:avLst/>
            </a:prstGeom>
            <a:solidFill>
              <a:schemeClr val="dk2">
                <a:alpha val="51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5" name="Google Shape;2555;p54"/>
          <p:cNvGrpSpPr/>
          <p:nvPr/>
        </p:nvGrpSpPr>
        <p:grpSpPr>
          <a:xfrm rot="21431994">
            <a:off x="5941324" y="1162761"/>
            <a:ext cx="2762699" cy="3737567"/>
            <a:chOff x="4669673" y="571941"/>
            <a:chExt cx="3675441" cy="4908681"/>
          </a:xfrm>
        </p:grpSpPr>
        <p:grpSp>
          <p:nvGrpSpPr>
            <p:cNvPr id="2556" name="Google Shape;2556;p54"/>
            <p:cNvGrpSpPr/>
            <p:nvPr/>
          </p:nvGrpSpPr>
          <p:grpSpPr>
            <a:xfrm rot="899899">
              <a:off x="4669673" y="571941"/>
              <a:ext cx="3675441" cy="4908681"/>
              <a:chOff x="-501416" y="-1263740"/>
              <a:chExt cx="5743781" cy="7671023"/>
            </a:xfrm>
          </p:grpSpPr>
          <p:grpSp>
            <p:nvGrpSpPr>
              <p:cNvPr id="2557" name="Google Shape;2557;p54"/>
              <p:cNvGrpSpPr/>
              <p:nvPr/>
            </p:nvGrpSpPr>
            <p:grpSpPr>
              <a:xfrm rot="-5699998">
                <a:off x="-1255223" y="6116"/>
                <a:ext cx="7251396" cy="5131310"/>
                <a:chOff x="6116675" y="3742100"/>
                <a:chExt cx="1123750" cy="795200"/>
              </a:xfrm>
            </p:grpSpPr>
            <p:sp>
              <p:nvSpPr>
                <p:cNvPr id="2558" name="Google Shape;2558;p54"/>
                <p:cNvSpPr/>
                <p:nvPr/>
              </p:nvSpPr>
              <p:spPr>
                <a:xfrm>
                  <a:off x="6116675" y="3742100"/>
                  <a:ext cx="1123750" cy="795200"/>
                </a:xfrm>
                <a:custGeom>
                  <a:avLst/>
                  <a:gdLst/>
                  <a:ahLst/>
                  <a:cxnLst/>
                  <a:rect l="l" t="t" r="r" b="b"/>
                  <a:pathLst>
                    <a:path w="44950" h="31808" extrusionOk="0">
                      <a:moveTo>
                        <a:pt x="44949" y="31808"/>
                      </a:moveTo>
                      <a:lnTo>
                        <a:pt x="44949" y="0"/>
                      </a:lnTo>
                      <a:lnTo>
                        <a:pt x="43489" y="0"/>
                      </a:lnTo>
                      <a:lnTo>
                        <a:pt x="43489" y="1356"/>
                      </a:lnTo>
                      <a:cubicBezTo>
                        <a:pt x="44393" y="1669"/>
                        <a:pt x="44184" y="3059"/>
                        <a:pt x="43176" y="3059"/>
                      </a:cubicBezTo>
                      <a:cubicBezTo>
                        <a:pt x="42203" y="3059"/>
                        <a:pt x="41994" y="1669"/>
                        <a:pt x="42898" y="1356"/>
                      </a:cubicBezTo>
                      <a:lnTo>
                        <a:pt x="42898" y="0"/>
                      </a:lnTo>
                      <a:lnTo>
                        <a:pt x="40534" y="0"/>
                      </a:lnTo>
                      <a:lnTo>
                        <a:pt x="40534" y="1356"/>
                      </a:lnTo>
                      <a:cubicBezTo>
                        <a:pt x="41438" y="1669"/>
                        <a:pt x="41230" y="3059"/>
                        <a:pt x="40222" y="3059"/>
                      </a:cubicBezTo>
                      <a:cubicBezTo>
                        <a:pt x="39248" y="3059"/>
                        <a:pt x="39040" y="1669"/>
                        <a:pt x="39943" y="1356"/>
                      </a:cubicBezTo>
                      <a:lnTo>
                        <a:pt x="39943" y="0"/>
                      </a:lnTo>
                      <a:lnTo>
                        <a:pt x="37545" y="0"/>
                      </a:lnTo>
                      <a:lnTo>
                        <a:pt x="37545" y="1356"/>
                      </a:lnTo>
                      <a:cubicBezTo>
                        <a:pt x="38449" y="1669"/>
                        <a:pt x="38205" y="2990"/>
                        <a:pt x="37267" y="2990"/>
                      </a:cubicBezTo>
                      <a:cubicBezTo>
                        <a:pt x="36328" y="2990"/>
                        <a:pt x="36085" y="1669"/>
                        <a:pt x="36989" y="1356"/>
                      </a:cubicBezTo>
                      <a:lnTo>
                        <a:pt x="36989" y="0"/>
                      </a:lnTo>
                      <a:lnTo>
                        <a:pt x="34590" y="0"/>
                      </a:lnTo>
                      <a:lnTo>
                        <a:pt x="34590" y="1356"/>
                      </a:lnTo>
                      <a:cubicBezTo>
                        <a:pt x="35459" y="1669"/>
                        <a:pt x="35250" y="2990"/>
                        <a:pt x="34312" y="2990"/>
                      </a:cubicBezTo>
                      <a:cubicBezTo>
                        <a:pt x="33338" y="2990"/>
                        <a:pt x="33130" y="1669"/>
                        <a:pt x="34034" y="1356"/>
                      </a:cubicBezTo>
                      <a:lnTo>
                        <a:pt x="34034" y="0"/>
                      </a:lnTo>
                      <a:lnTo>
                        <a:pt x="31600" y="0"/>
                      </a:lnTo>
                      <a:lnTo>
                        <a:pt x="31600" y="1356"/>
                      </a:lnTo>
                      <a:cubicBezTo>
                        <a:pt x="32504" y="1669"/>
                        <a:pt x="32261" y="2990"/>
                        <a:pt x="31322" y="2990"/>
                      </a:cubicBezTo>
                      <a:cubicBezTo>
                        <a:pt x="30384" y="2990"/>
                        <a:pt x="30140" y="1669"/>
                        <a:pt x="31044" y="1356"/>
                      </a:cubicBezTo>
                      <a:lnTo>
                        <a:pt x="31044" y="0"/>
                      </a:lnTo>
                      <a:lnTo>
                        <a:pt x="28646" y="0"/>
                      </a:lnTo>
                      <a:lnTo>
                        <a:pt x="28646" y="1356"/>
                      </a:lnTo>
                      <a:cubicBezTo>
                        <a:pt x="29549" y="1669"/>
                        <a:pt x="29306" y="2990"/>
                        <a:pt x="28367" y="2990"/>
                      </a:cubicBezTo>
                      <a:cubicBezTo>
                        <a:pt x="27429" y="2990"/>
                        <a:pt x="27185" y="1669"/>
                        <a:pt x="28089" y="1356"/>
                      </a:cubicBezTo>
                      <a:lnTo>
                        <a:pt x="28089" y="0"/>
                      </a:lnTo>
                      <a:lnTo>
                        <a:pt x="25691" y="0"/>
                      </a:lnTo>
                      <a:lnTo>
                        <a:pt x="25691" y="1356"/>
                      </a:lnTo>
                      <a:cubicBezTo>
                        <a:pt x="26595" y="1669"/>
                        <a:pt x="26351" y="3025"/>
                        <a:pt x="25413" y="3025"/>
                      </a:cubicBezTo>
                      <a:cubicBezTo>
                        <a:pt x="24439" y="3025"/>
                        <a:pt x="24231" y="1669"/>
                        <a:pt x="25100" y="1356"/>
                      </a:cubicBezTo>
                      <a:lnTo>
                        <a:pt x="25100" y="0"/>
                      </a:lnTo>
                      <a:lnTo>
                        <a:pt x="22701" y="0"/>
                      </a:lnTo>
                      <a:lnTo>
                        <a:pt x="22701" y="1356"/>
                      </a:lnTo>
                      <a:cubicBezTo>
                        <a:pt x="23640" y="1669"/>
                        <a:pt x="23396" y="3059"/>
                        <a:pt x="22423" y="3059"/>
                      </a:cubicBezTo>
                      <a:cubicBezTo>
                        <a:pt x="21450" y="3059"/>
                        <a:pt x="21206" y="1669"/>
                        <a:pt x="22145" y="1356"/>
                      </a:cubicBezTo>
                      <a:lnTo>
                        <a:pt x="22145" y="0"/>
                      </a:lnTo>
                      <a:lnTo>
                        <a:pt x="19746" y="0"/>
                      </a:lnTo>
                      <a:lnTo>
                        <a:pt x="19746" y="1356"/>
                      </a:lnTo>
                      <a:cubicBezTo>
                        <a:pt x="20650" y="1669"/>
                        <a:pt x="20441" y="3059"/>
                        <a:pt x="19468" y="3059"/>
                      </a:cubicBezTo>
                      <a:cubicBezTo>
                        <a:pt x="18460" y="3059"/>
                        <a:pt x="18251" y="1669"/>
                        <a:pt x="19155" y="1356"/>
                      </a:cubicBezTo>
                      <a:lnTo>
                        <a:pt x="19155" y="0"/>
                      </a:lnTo>
                      <a:lnTo>
                        <a:pt x="16757" y="0"/>
                      </a:lnTo>
                      <a:lnTo>
                        <a:pt x="16757" y="1356"/>
                      </a:lnTo>
                      <a:cubicBezTo>
                        <a:pt x="17660" y="1669"/>
                        <a:pt x="17417" y="2990"/>
                        <a:pt x="16479" y="2990"/>
                      </a:cubicBezTo>
                      <a:cubicBezTo>
                        <a:pt x="15540" y="2990"/>
                        <a:pt x="15297" y="1669"/>
                        <a:pt x="16200" y="1356"/>
                      </a:cubicBezTo>
                      <a:lnTo>
                        <a:pt x="16200" y="0"/>
                      </a:lnTo>
                      <a:lnTo>
                        <a:pt x="13802" y="0"/>
                      </a:lnTo>
                      <a:lnTo>
                        <a:pt x="13802" y="1356"/>
                      </a:lnTo>
                      <a:cubicBezTo>
                        <a:pt x="14706" y="1669"/>
                        <a:pt x="14462" y="2990"/>
                        <a:pt x="13524" y="2990"/>
                      </a:cubicBezTo>
                      <a:cubicBezTo>
                        <a:pt x="12585" y="2990"/>
                        <a:pt x="12342" y="1669"/>
                        <a:pt x="13246" y="1356"/>
                      </a:cubicBezTo>
                      <a:lnTo>
                        <a:pt x="13246" y="0"/>
                      </a:lnTo>
                      <a:lnTo>
                        <a:pt x="10847" y="0"/>
                      </a:lnTo>
                      <a:lnTo>
                        <a:pt x="10847" y="1356"/>
                      </a:lnTo>
                      <a:cubicBezTo>
                        <a:pt x="11716" y="1669"/>
                        <a:pt x="11507" y="2990"/>
                        <a:pt x="10534" y="2990"/>
                      </a:cubicBezTo>
                      <a:cubicBezTo>
                        <a:pt x="9596" y="2990"/>
                        <a:pt x="9387" y="1669"/>
                        <a:pt x="10256" y="1356"/>
                      </a:cubicBezTo>
                      <a:lnTo>
                        <a:pt x="10256" y="0"/>
                      </a:lnTo>
                      <a:lnTo>
                        <a:pt x="7857" y="0"/>
                      </a:lnTo>
                      <a:lnTo>
                        <a:pt x="7857" y="1356"/>
                      </a:lnTo>
                      <a:cubicBezTo>
                        <a:pt x="8761" y="1669"/>
                        <a:pt x="8518" y="2990"/>
                        <a:pt x="7579" y="2990"/>
                      </a:cubicBezTo>
                      <a:cubicBezTo>
                        <a:pt x="6641" y="2990"/>
                        <a:pt x="6397" y="1669"/>
                        <a:pt x="7301" y="1356"/>
                      </a:cubicBezTo>
                      <a:lnTo>
                        <a:pt x="7301" y="0"/>
                      </a:lnTo>
                      <a:lnTo>
                        <a:pt x="4903" y="0"/>
                      </a:lnTo>
                      <a:lnTo>
                        <a:pt x="4903" y="1356"/>
                      </a:lnTo>
                      <a:cubicBezTo>
                        <a:pt x="5772" y="1669"/>
                        <a:pt x="5563" y="3025"/>
                        <a:pt x="4590" y="3025"/>
                      </a:cubicBezTo>
                      <a:cubicBezTo>
                        <a:pt x="3651" y="3025"/>
                        <a:pt x="3408" y="1669"/>
                        <a:pt x="4312" y="1356"/>
                      </a:cubicBezTo>
                      <a:lnTo>
                        <a:pt x="4312" y="0"/>
                      </a:lnTo>
                      <a:lnTo>
                        <a:pt x="1948" y="0"/>
                      </a:lnTo>
                      <a:lnTo>
                        <a:pt x="1948" y="1356"/>
                      </a:lnTo>
                      <a:cubicBezTo>
                        <a:pt x="2852" y="1669"/>
                        <a:pt x="2643" y="3059"/>
                        <a:pt x="1635" y="3059"/>
                      </a:cubicBezTo>
                      <a:cubicBezTo>
                        <a:pt x="661" y="3059"/>
                        <a:pt x="453" y="1669"/>
                        <a:pt x="1357" y="1356"/>
                      </a:cubicBezTo>
                      <a:lnTo>
                        <a:pt x="1357" y="0"/>
                      </a:lnTo>
                      <a:lnTo>
                        <a:pt x="1" y="0"/>
                      </a:lnTo>
                      <a:lnTo>
                        <a:pt x="1" y="31808"/>
                      </a:lnTo>
                      <a:close/>
                    </a:path>
                  </a:pathLst>
                </a:custGeom>
                <a:solidFill>
                  <a:schemeClr val="accent4"/>
                </a:solidFill>
                <a:ln>
                  <a:noFill/>
                </a:ln>
                <a:effectLst>
                  <a:outerShdw blurRad="257175"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9" name="Google Shape;2559;p54"/>
                <p:cNvSpPr/>
                <p:nvPr/>
              </p:nvSpPr>
              <p:spPr>
                <a:xfrm>
                  <a:off x="7160450" y="3742100"/>
                  <a:ext cx="25" cy="792600"/>
                </a:xfrm>
                <a:custGeom>
                  <a:avLst/>
                  <a:gdLst/>
                  <a:ahLst/>
                  <a:cxnLst/>
                  <a:rect l="l" t="t" r="r" b="b"/>
                  <a:pathLst>
                    <a:path w="1" h="31704" fill="none" extrusionOk="0">
                      <a:moveTo>
                        <a:pt x="0" y="31704"/>
                      </a:moveTo>
                      <a:lnTo>
                        <a:pt x="0"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7085700" y="3742100"/>
                  <a:ext cx="25" cy="792600"/>
                </a:xfrm>
                <a:custGeom>
                  <a:avLst/>
                  <a:gdLst/>
                  <a:ahLst/>
                  <a:cxnLst/>
                  <a:rect l="l" t="t" r="r" b="b"/>
                  <a:pathLst>
                    <a:path w="1" h="31704" fill="none" extrusionOk="0">
                      <a:moveTo>
                        <a:pt x="0" y="31704"/>
                      </a:moveTo>
                      <a:lnTo>
                        <a:pt x="0"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7011825" y="3742100"/>
                  <a:ext cx="25" cy="792600"/>
                </a:xfrm>
                <a:custGeom>
                  <a:avLst/>
                  <a:gdLst/>
                  <a:ahLst/>
                  <a:cxnLst/>
                  <a:rect l="l" t="t" r="r" b="b"/>
                  <a:pathLst>
                    <a:path w="1" h="31704" fill="none" extrusionOk="0">
                      <a:moveTo>
                        <a:pt x="1" y="31704"/>
                      </a:moveTo>
                      <a:lnTo>
                        <a:pt x="1"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2" name="Google Shape;2562;p54"/>
                <p:cNvSpPr/>
                <p:nvPr/>
              </p:nvSpPr>
              <p:spPr>
                <a:xfrm>
                  <a:off x="6937100" y="3742100"/>
                  <a:ext cx="25" cy="792600"/>
                </a:xfrm>
                <a:custGeom>
                  <a:avLst/>
                  <a:gdLst/>
                  <a:ahLst/>
                  <a:cxnLst/>
                  <a:rect l="l" t="t" r="r" b="b"/>
                  <a:pathLst>
                    <a:path w="1" h="31704" fill="none" extrusionOk="0">
                      <a:moveTo>
                        <a:pt x="0" y="31704"/>
                      </a:moveTo>
                      <a:lnTo>
                        <a:pt x="0"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6863225" y="3742100"/>
                  <a:ext cx="25" cy="792600"/>
                </a:xfrm>
                <a:custGeom>
                  <a:avLst/>
                  <a:gdLst/>
                  <a:ahLst/>
                  <a:cxnLst/>
                  <a:rect l="l" t="t" r="r" b="b"/>
                  <a:pathLst>
                    <a:path w="1" h="31704" fill="none" extrusionOk="0">
                      <a:moveTo>
                        <a:pt x="0" y="31704"/>
                      </a:moveTo>
                      <a:lnTo>
                        <a:pt x="0"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6788475" y="3742100"/>
                  <a:ext cx="25" cy="792600"/>
                </a:xfrm>
                <a:custGeom>
                  <a:avLst/>
                  <a:gdLst/>
                  <a:ahLst/>
                  <a:cxnLst/>
                  <a:rect l="l" t="t" r="r" b="b"/>
                  <a:pathLst>
                    <a:path w="1" h="31704" fill="none" extrusionOk="0">
                      <a:moveTo>
                        <a:pt x="1" y="31704"/>
                      </a:moveTo>
                      <a:lnTo>
                        <a:pt x="1"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6714600" y="3742100"/>
                  <a:ext cx="25" cy="792600"/>
                </a:xfrm>
                <a:custGeom>
                  <a:avLst/>
                  <a:gdLst/>
                  <a:ahLst/>
                  <a:cxnLst/>
                  <a:rect l="l" t="t" r="r" b="b"/>
                  <a:pathLst>
                    <a:path w="1" h="31704" fill="none" extrusionOk="0">
                      <a:moveTo>
                        <a:pt x="1" y="31704"/>
                      </a:moveTo>
                      <a:lnTo>
                        <a:pt x="1"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6639875" y="3742100"/>
                  <a:ext cx="25" cy="792600"/>
                </a:xfrm>
                <a:custGeom>
                  <a:avLst/>
                  <a:gdLst/>
                  <a:ahLst/>
                  <a:cxnLst/>
                  <a:rect l="l" t="t" r="r" b="b"/>
                  <a:pathLst>
                    <a:path w="1" h="31704" fill="none" extrusionOk="0">
                      <a:moveTo>
                        <a:pt x="0" y="31704"/>
                      </a:moveTo>
                      <a:lnTo>
                        <a:pt x="0"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6566000" y="3742100"/>
                  <a:ext cx="25" cy="792600"/>
                </a:xfrm>
                <a:custGeom>
                  <a:avLst/>
                  <a:gdLst/>
                  <a:ahLst/>
                  <a:cxnLst/>
                  <a:rect l="l" t="t" r="r" b="b"/>
                  <a:pathLst>
                    <a:path w="1" h="31704" fill="none" extrusionOk="0">
                      <a:moveTo>
                        <a:pt x="0" y="31704"/>
                      </a:moveTo>
                      <a:lnTo>
                        <a:pt x="0"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4"/>
                <p:cNvSpPr/>
                <p:nvPr/>
              </p:nvSpPr>
              <p:spPr>
                <a:xfrm>
                  <a:off x="6491250" y="3742100"/>
                  <a:ext cx="25" cy="792600"/>
                </a:xfrm>
                <a:custGeom>
                  <a:avLst/>
                  <a:gdLst/>
                  <a:ahLst/>
                  <a:cxnLst/>
                  <a:rect l="l" t="t" r="r" b="b"/>
                  <a:pathLst>
                    <a:path w="1" h="31704" fill="none" extrusionOk="0">
                      <a:moveTo>
                        <a:pt x="1" y="31704"/>
                      </a:moveTo>
                      <a:lnTo>
                        <a:pt x="1"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6417375" y="3742100"/>
                  <a:ext cx="25" cy="792600"/>
                </a:xfrm>
                <a:custGeom>
                  <a:avLst/>
                  <a:gdLst/>
                  <a:ahLst/>
                  <a:cxnLst/>
                  <a:rect l="l" t="t" r="r" b="b"/>
                  <a:pathLst>
                    <a:path w="1" h="31704" fill="none" extrusionOk="0">
                      <a:moveTo>
                        <a:pt x="1" y="31704"/>
                      </a:moveTo>
                      <a:lnTo>
                        <a:pt x="1"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6342650" y="3742100"/>
                  <a:ext cx="25" cy="792600"/>
                </a:xfrm>
                <a:custGeom>
                  <a:avLst/>
                  <a:gdLst/>
                  <a:ahLst/>
                  <a:cxnLst/>
                  <a:rect l="l" t="t" r="r" b="b"/>
                  <a:pathLst>
                    <a:path w="1" h="31704" fill="none" extrusionOk="0">
                      <a:moveTo>
                        <a:pt x="0" y="31704"/>
                      </a:moveTo>
                      <a:lnTo>
                        <a:pt x="0"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6268775" y="3742100"/>
                  <a:ext cx="25" cy="792600"/>
                </a:xfrm>
                <a:custGeom>
                  <a:avLst/>
                  <a:gdLst/>
                  <a:ahLst/>
                  <a:cxnLst/>
                  <a:rect l="l" t="t" r="r" b="b"/>
                  <a:pathLst>
                    <a:path w="1" h="31704" fill="none" extrusionOk="0">
                      <a:moveTo>
                        <a:pt x="0" y="31704"/>
                      </a:moveTo>
                      <a:lnTo>
                        <a:pt x="0"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6194025" y="3742100"/>
                  <a:ext cx="25" cy="792600"/>
                </a:xfrm>
                <a:custGeom>
                  <a:avLst/>
                  <a:gdLst/>
                  <a:ahLst/>
                  <a:cxnLst/>
                  <a:rect l="l" t="t" r="r" b="b"/>
                  <a:pathLst>
                    <a:path w="1" h="31704" fill="none" extrusionOk="0">
                      <a:moveTo>
                        <a:pt x="1" y="31704"/>
                      </a:moveTo>
                      <a:lnTo>
                        <a:pt x="1" y="0"/>
                      </a:lnTo>
                    </a:path>
                  </a:pathLst>
                </a:custGeom>
                <a:noFill/>
                <a:ln w="9525" cap="flat" cmpd="sng">
                  <a:solidFill>
                    <a:schemeClr val="l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3" name="Google Shape;2573;p54"/>
              <p:cNvSpPr/>
              <p:nvPr/>
            </p:nvSpPr>
            <p:spPr>
              <a:xfrm rot="-5699998">
                <a:off x="-2790950" y="2715291"/>
                <a:ext cx="7234457" cy="161"/>
              </a:xfrm>
              <a:custGeom>
                <a:avLst/>
                <a:gdLst/>
                <a:ahLst/>
                <a:cxnLst/>
                <a:rect l="l" t="t" r="r" b="b"/>
                <a:pathLst>
                  <a:path w="44845" h="1" fill="none" extrusionOk="0">
                    <a:moveTo>
                      <a:pt x="1" y="0"/>
                    </a:moveTo>
                    <a:lnTo>
                      <a:pt x="44845" y="0"/>
                    </a:lnTo>
                  </a:path>
                </a:pathLst>
              </a:custGeom>
              <a:noFill/>
              <a:ln w="9525" cap="flat" cmpd="sng">
                <a:solidFill>
                  <a:schemeClr val="accent1"/>
                </a:solidFill>
                <a:prstDash val="solid"/>
                <a:miter lim="347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4" name="Google Shape;2574;p54"/>
            <p:cNvSpPr/>
            <p:nvPr/>
          </p:nvSpPr>
          <p:spPr>
            <a:xfrm rot="599759">
              <a:off x="5861624" y="921574"/>
              <a:ext cx="2260544" cy="1951120"/>
            </a:xfrm>
            <a:custGeom>
              <a:avLst/>
              <a:gdLst/>
              <a:ahLst/>
              <a:cxnLst/>
              <a:rect l="l" t="t" r="r" b="b"/>
              <a:pathLst>
                <a:path w="8831" h="5806" extrusionOk="0">
                  <a:moveTo>
                    <a:pt x="0" y="0"/>
                  </a:moveTo>
                  <a:lnTo>
                    <a:pt x="0" y="5806"/>
                  </a:lnTo>
                  <a:lnTo>
                    <a:pt x="8830" y="5806"/>
                  </a:lnTo>
                  <a:lnTo>
                    <a:pt x="88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575" name="Google Shape;2575;p54"/>
            <p:cNvGrpSpPr/>
            <p:nvPr/>
          </p:nvGrpSpPr>
          <p:grpSpPr>
            <a:xfrm rot="899960">
              <a:off x="7009311" y="586103"/>
              <a:ext cx="842744" cy="591629"/>
              <a:chOff x="6711676" y="2048210"/>
              <a:chExt cx="842768" cy="591647"/>
            </a:xfrm>
          </p:grpSpPr>
          <p:sp>
            <p:nvSpPr>
              <p:cNvPr id="2576" name="Google Shape;2576;p54"/>
              <p:cNvSpPr/>
              <p:nvPr/>
            </p:nvSpPr>
            <p:spPr>
              <a:xfrm rot="21299855">
                <a:off x="6711676" y="2048210"/>
                <a:ext cx="186590" cy="591647"/>
              </a:xfrm>
              <a:custGeom>
                <a:avLst/>
                <a:gdLst/>
                <a:ahLst/>
                <a:cxnLst/>
                <a:rect l="l" t="t" r="r" b="b"/>
                <a:pathLst>
                  <a:path w="3930" h="12462" extrusionOk="0">
                    <a:moveTo>
                      <a:pt x="1964" y="0"/>
                    </a:moveTo>
                    <a:cubicBezTo>
                      <a:pt x="1685" y="0"/>
                      <a:pt x="1390" y="99"/>
                      <a:pt x="1148" y="250"/>
                    </a:cubicBezTo>
                    <a:cubicBezTo>
                      <a:pt x="870" y="389"/>
                      <a:pt x="661" y="598"/>
                      <a:pt x="488" y="876"/>
                    </a:cubicBezTo>
                    <a:cubicBezTo>
                      <a:pt x="244" y="1189"/>
                      <a:pt x="105" y="1571"/>
                      <a:pt x="36" y="1989"/>
                    </a:cubicBezTo>
                    <a:cubicBezTo>
                      <a:pt x="36" y="2093"/>
                      <a:pt x="36" y="2197"/>
                      <a:pt x="36" y="2301"/>
                    </a:cubicBezTo>
                    <a:lnTo>
                      <a:pt x="36" y="5221"/>
                    </a:lnTo>
                    <a:lnTo>
                      <a:pt x="36" y="7863"/>
                    </a:lnTo>
                    <a:lnTo>
                      <a:pt x="36" y="9567"/>
                    </a:lnTo>
                    <a:cubicBezTo>
                      <a:pt x="1" y="9741"/>
                      <a:pt x="140" y="9880"/>
                      <a:pt x="279" y="9914"/>
                    </a:cubicBezTo>
                    <a:cubicBezTo>
                      <a:pt x="453" y="9880"/>
                      <a:pt x="557" y="9741"/>
                      <a:pt x="557" y="9602"/>
                    </a:cubicBezTo>
                    <a:lnTo>
                      <a:pt x="557" y="9115"/>
                    </a:lnTo>
                    <a:lnTo>
                      <a:pt x="557" y="6091"/>
                    </a:lnTo>
                    <a:lnTo>
                      <a:pt x="557" y="5465"/>
                    </a:lnTo>
                    <a:lnTo>
                      <a:pt x="557" y="2440"/>
                    </a:lnTo>
                    <a:cubicBezTo>
                      <a:pt x="557" y="2232"/>
                      <a:pt x="592" y="1989"/>
                      <a:pt x="661" y="1780"/>
                    </a:cubicBezTo>
                    <a:cubicBezTo>
                      <a:pt x="696" y="1606"/>
                      <a:pt x="801" y="1432"/>
                      <a:pt x="905" y="1293"/>
                    </a:cubicBezTo>
                    <a:cubicBezTo>
                      <a:pt x="1044" y="1085"/>
                      <a:pt x="1218" y="911"/>
                      <a:pt x="1461" y="807"/>
                    </a:cubicBezTo>
                    <a:cubicBezTo>
                      <a:pt x="1604" y="725"/>
                      <a:pt x="1770" y="691"/>
                      <a:pt x="1946" y="691"/>
                    </a:cubicBezTo>
                    <a:cubicBezTo>
                      <a:pt x="2071" y="691"/>
                      <a:pt x="2200" y="708"/>
                      <a:pt x="2330" y="737"/>
                    </a:cubicBezTo>
                    <a:cubicBezTo>
                      <a:pt x="2573" y="807"/>
                      <a:pt x="2817" y="980"/>
                      <a:pt x="2991" y="1189"/>
                    </a:cubicBezTo>
                    <a:cubicBezTo>
                      <a:pt x="3269" y="1537"/>
                      <a:pt x="3408" y="1954"/>
                      <a:pt x="3408" y="2406"/>
                    </a:cubicBezTo>
                    <a:lnTo>
                      <a:pt x="3408" y="3483"/>
                    </a:lnTo>
                    <a:lnTo>
                      <a:pt x="3408" y="5673"/>
                    </a:lnTo>
                    <a:lnTo>
                      <a:pt x="3408" y="6612"/>
                    </a:lnTo>
                    <a:lnTo>
                      <a:pt x="3408" y="7620"/>
                    </a:lnTo>
                    <a:lnTo>
                      <a:pt x="3408" y="8767"/>
                    </a:lnTo>
                    <a:lnTo>
                      <a:pt x="3408" y="9845"/>
                    </a:lnTo>
                    <a:lnTo>
                      <a:pt x="3408" y="10540"/>
                    </a:lnTo>
                    <a:cubicBezTo>
                      <a:pt x="3408" y="10957"/>
                      <a:pt x="3234" y="11374"/>
                      <a:pt x="2921" y="11618"/>
                    </a:cubicBezTo>
                    <a:cubicBezTo>
                      <a:pt x="2759" y="11739"/>
                      <a:pt x="2572" y="11798"/>
                      <a:pt x="2388" y="11798"/>
                    </a:cubicBezTo>
                    <a:cubicBezTo>
                      <a:pt x="2098" y="11798"/>
                      <a:pt x="1819" y="11651"/>
                      <a:pt x="1670" y="11374"/>
                    </a:cubicBezTo>
                    <a:cubicBezTo>
                      <a:pt x="1496" y="11166"/>
                      <a:pt x="1391" y="10888"/>
                      <a:pt x="1426" y="10610"/>
                    </a:cubicBezTo>
                    <a:lnTo>
                      <a:pt x="1426" y="8663"/>
                    </a:lnTo>
                    <a:lnTo>
                      <a:pt x="1426" y="4457"/>
                    </a:lnTo>
                    <a:cubicBezTo>
                      <a:pt x="1357" y="4074"/>
                      <a:pt x="1670" y="3761"/>
                      <a:pt x="2052" y="3761"/>
                    </a:cubicBezTo>
                    <a:cubicBezTo>
                      <a:pt x="2365" y="3831"/>
                      <a:pt x="2573" y="4109"/>
                      <a:pt x="2539" y="4422"/>
                    </a:cubicBezTo>
                    <a:lnTo>
                      <a:pt x="2539" y="5395"/>
                    </a:lnTo>
                    <a:lnTo>
                      <a:pt x="2539" y="6542"/>
                    </a:lnTo>
                    <a:lnTo>
                      <a:pt x="2539" y="8872"/>
                    </a:lnTo>
                    <a:lnTo>
                      <a:pt x="2539" y="9567"/>
                    </a:lnTo>
                    <a:cubicBezTo>
                      <a:pt x="2539" y="9671"/>
                      <a:pt x="2573" y="9775"/>
                      <a:pt x="2678" y="9845"/>
                    </a:cubicBezTo>
                    <a:cubicBezTo>
                      <a:pt x="2718" y="9886"/>
                      <a:pt x="2771" y="9902"/>
                      <a:pt x="2822" y="9902"/>
                    </a:cubicBezTo>
                    <a:cubicBezTo>
                      <a:pt x="2857" y="9902"/>
                      <a:pt x="2892" y="9894"/>
                      <a:pt x="2921" y="9880"/>
                    </a:cubicBezTo>
                    <a:cubicBezTo>
                      <a:pt x="3025" y="9810"/>
                      <a:pt x="3095" y="9706"/>
                      <a:pt x="3095" y="9567"/>
                    </a:cubicBezTo>
                    <a:lnTo>
                      <a:pt x="3095" y="7342"/>
                    </a:lnTo>
                    <a:lnTo>
                      <a:pt x="3095" y="5951"/>
                    </a:lnTo>
                    <a:lnTo>
                      <a:pt x="3095" y="4665"/>
                    </a:lnTo>
                    <a:cubicBezTo>
                      <a:pt x="3095" y="4491"/>
                      <a:pt x="3095" y="4318"/>
                      <a:pt x="3095" y="4179"/>
                    </a:cubicBezTo>
                    <a:cubicBezTo>
                      <a:pt x="3025" y="3692"/>
                      <a:pt x="2712" y="3309"/>
                      <a:pt x="2295" y="3136"/>
                    </a:cubicBezTo>
                    <a:cubicBezTo>
                      <a:pt x="2191" y="3101"/>
                      <a:pt x="2078" y="3084"/>
                      <a:pt x="1965" y="3084"/>
                    </a:cubicBezTo>
                    <a:cubicBezTo>
                      <a:pt x="1852" y="3084"/>
                      <a:pt x="1739" y="3101"/>
                      <a:pt x="1635" y="3136"/>
                    </a:cubicBezTo>
                    <a:cubicBezTo>
                      <a:pt x="1426" y="3240"/>
                      <a:pt x="1218" y="3414"/>
                      <a:pt x="1113" y="3622"/>
                    </a:cubicBezTo>
                    <a:cubicBezTo>
                      <a:pt x="974" y="3796"/>
                      <a:pt x="905" y="4040"/>
                      <a:pt x="870" y="4248"/>
                    </a:cubicBezTo>
                    <a:cubicBezTo>
                      <a:pt x="870" y="4387"/>
                      <a:pt x="870" y="4526"/>
                      <a:pt x="870" y="4665"/>
                    </a:cubicBezTo>
                    <a:lnTo>
                      <a:pt x="870" y="7481"/>
                    </a:lnTo>
                    <a:lnTo>
                      <a:pt x="870" y="8420"/>
                    </a:lnTo>
                    <a:lnTo>
                      <a:pt x="870" y="10297"/>
                    </a:lnTo>
                    <a:cubicBezTo>
                      <a:pt x="870" y="10471"/>
                      <a:pt x="870" y="10644"/>
                      <a:pt x="870" y="10818"/>
                    </a:cubicBezTo>
                    <a:cubicBezTo>
                      <a:pt x="905" y="11270"/>
                      <a:pt x="1113" y="11687"/>
                      <a:pt x="1426" y="12035"/>
                    </a:cubicBezTo>
                    <a:cubicBezTo>
                      <a:pt x="1635" y="12278"/>
                      <a:pt x="1982" y="12417"/>
                      <a:pt x="2330" y="12452"/>
                    </a:cubicBezTo>
                    <a:cubicBezTo>
                      <a:pt x="2367" y="12458"/>
                      <a:pt x="2405" y="12461"/>
                      <a:pt x="2444" y="12461"/>
                    </a:cubicBezTo>
                    <a:cubicBezTo>
                      <a:pt x="2624" y="12461"/>
                      <a:pt x="2819" y="12399"/>
                      <a:pt x="2991" y="12313"/>
                    </a:cubicBezTo>
                    <a:cubicBezTo>
                      <a:pt x="3303" y="12174"/>
                      <a:pt x="3547" y="11896"/>
                      <a:pt x="3721" y="11583"/>
                    </a:cubicBezTo>
                    <a:cubicBezTo>
                      <a:pt x="3860" y="11270"/>
                      <a:pt x="3929" y="10923"/>
                      <a:pt x="3929" y="10575"/>
                    </a:cubicBezTo>
                    <a:lnTo>
                      <a:pt x="3929" y="8837"/>
                    </a:lnTo>
                    <a:lnTo>
                      <a:pt x="3929" y="7724"/>
                    </a:lnTo>
                    <a:lnTo>
                      <a:pt x="3929" y="7272"/>
                    </a:lnTo>
                    <a:lnTo>
                      <a:pt x="3929" y="6751"/>
                    </a:lnTo>
                    <a:lnTo>
                      <a:pt x="3929" y="6160"/>
                    </a:lnTo>
                    <a:lnTo>
                      <a:pt x="3929" y="2892"/>
                    </a:lnTo>
                    <a:lnTo>
                      <a:pt x="3929" y="2232"/>
                    </a:lnTo>
                    <a:cubicBezTo>
                      <a:pt x="3929" y="2058"/>
                      <a:pt x="3894" y="1884"/>
                      <a:pt x="3860" y="1710"/>
                    </a:cubicBezTo>
                    <a:cubicBezTo>
                      <a:pt x="3755" y="1224"/>
                      <a:pt x="3512" y="807"/>
                      <a:pt x="3130" y="459"/>
                    </a:cubicBezTo>
                    <a:cubicBezTo>
                      <a:pt x="2852" y="216"/>
                      <a:pt x="2469" y="42"/>
                      <a:pt x="2087" y="7"/>
                    </a:cubicBezTo>
                    <a:cubicBezTo>
                      <a:pt x="2046" y="3"/>
                      <a:pt x="2005" y="0"/>
                      <a:pt x="1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7" name="Google Shape;2577;p54"/>
              <p:cNvSpPr/>
              <p:nvPr/>
            </p:nvSpPr>
            <p:spPr>
              <a:xfrm rot="-300400">
                <a:off x="7499549" y="2263437"/>
                <a:ext cx="54895" cy="280497"/>
              </a:xfrm>
              <a:custGeom>
                <a:avLst/>
                <a:gdLst/>
                <a:ahLst/>
                <a:cxnLst/>
                <a:rect l="l" t="t" r="r" b="b"/>
                <a:pathLst>
                  <a:path w="8831" h="5806" extrusionOk="0">
                    <a:moveTo>
                      <a:pt x="0" y="0"/>
                    </a:moveTo>
                    <a:lnTo>
                      <a:pt x="0" y="5806"/>
                    </a:lnTo>
                    <a:lnTo>
                      <a:pt x="8830" y="5806"/>
                    </a:lnTo>
                    <a:lnTo>
                      <a:pt x="88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2574;p54">
              <a:extLst>
                <a:ext uri="{FF2B5EF4-FFF2-40B4-BE49-F238E27FC236}">
                  <a16:creationId xmlns:a16="http://schemas.microsoft.com/office/drawing/2014/main" id="{2626F144-4DF5-6C43-CEDF-E30A81EE9E78}"/>
                </a:ext>
              </a:extLst>
            </p:cNvPr>
            <p:cNvSpPr/>
            <p:nvPr/>
          </p:nvSpPr>
          <p:spPr>
            <a:xfrm rot="599759">
              <a:off x="5268115" y="4447146"/>
              <a:ext cx="2260544" cy="777060"/>
            </a:xfrm>
            <a:custGeom>
              <a:avLst/>
              <a:gdLst/>
              <a:ahLst/>
              <a:cxnLst/>
              <a:rect l="l" t="t" r="r" b="b"/>
              <a:pathLst>
                <a:path w="8831" h="5806" extrusionOk="0">
                  <a:moveTo>
                    <a:pt x="0" y="0"/>
                  </a:moveTo>
                  <a:lnTo>
                    <a:pt x="0" y="5806"/>
                  </a:lnTo>
                  <a:lnTo>
                    <a:pt x="8830" y="5806"/>
                  </a:lnTo>
                  <a:lnTo>
                    <a:pt x="88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578" name="Google Shape;2578;p54"/>
          <p:cNvSpPr txBox="1">
            <a:spLocks noGrp="1"/>
          </p:cNvSpPr>
          <p:nvPr>
            <p:ph type="ctrTitle"/>
          </p:nvPr>
        </p:nvSpPr>
        <p:spPr>
          <a:xfrm>
            <a:off x="1242586" y="2013835"/>
            <a:ext cx="4709585" cy="2202600"/>
          </a:xfrm>
          <a:prstGeom prst="rect">
            <a:avLst/>
          </a:prstGeom>
        </p:spPr>
        <p:txBody>
          <a:bodyPr spcFirstLastPara="1" wrap="square" lIns="91425" tIns="91425" rIns="91425" bIns="91425" anchor="ctr" anchorCtr="0">
            <a:noAutofit/>
          </a:bodyPr>
          <a:lstStyle/>
          <a:p>
            <a:pPr algn="ctr">
              <a:lnSpc>
                <a:spcPct val="107000"/>
              </a:lnSpc>
              <a:spcBef>
                <a:spcPts val="1200"/>
              </a:spcBef>
              <a:spcAft>
                <a:spcPts val="1200"/>
              </a:spcAft>
            </a:pPr>
            <a:r>
              <a:rPr lang="en-US" sz="3000" b="1" dirty="0">
                <a:solidFill>
                  <a:srgbClr val="363951"/>
                </a:solidFill>
                <a:latin typeface="Montserrat"/>
                <a:cs typeface="Arial"/>
                <a:sym typeface="Arial"/>
              </a:rPr>
              <a:t>Applying graph theory measures for analyzing networks in brain recordings</a:t>
            </a:r>
            <a:br>
              <a:rPr lang="en-US" sz="3200" b="1" dirty="0">
                <a:latin typeface="Calibri" panose="020F0502020204030204" pitchFamily="34" charset="0"/>
                <a:cs typeface="Calibri" panose="020F0502020204030204" pitchFamily="34" charset="0"/>
              </a:rPr>
            </a:br>
            <a:endParaRPr lang="en-US" sz="3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2579" name="Google Shape;2579;p54"/>
          <p:cNvSpPr/>
          <p:nvPr/>
        </p:nvSpPr>
        <p:spPr>
          <a:xfrm>
            <a:off x="12812293" y="872774"/>
            <a:ext cx="144983" cy="272315"/>
          </a:xfrm>
          <a:custGeom>
            <a:avLst/>
            <a:gdLst/>
            <a:ahLst/>
            <a:cxnLst/>
            <a:rect l="l" t="t" r="r" b="b"/>
            <a:pathLst>
              <a:path w="739" h="1388" extrusionOk="0">
                <a:moveTo>
                  <a:pt x="36" y="1"/>
                </a:moveTo>
                <a:cubicBezTo>
                  <a:pt x="27" y="1"/>
                  <a:pt x="18" y="7"/>
                  <a:pt x="12" y="18"/>
                </a:cubicBezTo>
                <a:cubicBezTo>
                  <a:pt x="1" y="30"/>
                  <a:pt x="1" y="42"/>
                  <a:pt x="12" y="54"/>
                </a:cubicBezTo>
                <a:cubicBezTo>
                  <a:pt x="405" y="590"/>
                  <a:pt x="679" y="1352"/>
                  <a:pt x="703" y="1364"/>
                </a:cubicBezTo>
                <a:cubicBezTo>
                  <a:pt x="679" y="1388"/>
                  <a:pt x="715" y="1388"/>
                  <a:pt x="727" y="1388"/>
                </a:cubicBezTo>
                <a:cubicBezTo>
                  <a:pt x="739" y="1364"/>
                  <a:pt x="739" y="1352"/>
                  <a:pt x="739" y="1340"/>
                </a:cubicBezTo>
                <a:cubicBezTo>
                  <a:pt x="739" y="1328"/>
                  <a:pt x="453" y="554"/>
                  <a:pt x="60" y="18"/>
                </a:cubicBezTo>
                <a:cubicBezTo>
                  <a:pt x="54" y="7"/>
                  <a:pt x="45" y="1"/>
                  <a:pt x="36" y="1"/>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12634741" y="984406"/>
            <a:ext cx="165975" cy="226210"/>
          </a:xfrm>
          <a:custGeom>
            <a:avLst/>
            <a:gdLst/>
            <a:ahLst/>
            <a:cxnLst/>
            <a:rect l="l" t="t" r="r" b="b"/>
            <a:pathLst>
              <a:path w="846" h="1153" extrusionOk="0">
                <a:moveTo>
                  <a:pt x="804" y="0"/>
                </a:moveTo>
                <a:cubicBezTo>
                  <a:pt x="798" y="0"/>
                  <a:pt x="792" y="3"/>
                  <a:pt x="786" y="9"/>
                </a:cubicBezTo>
                <a:cubicBezTo>
                  <a:pt x="751" y="21"/>
                  <a:pt x="179" y="497"/>
                  <a:pt x="1" y="1116"/>
                </a:cubicBezTo>
                <a:cubicBezTo>
                  <a:pt x="1" y="1128"/>
                  <a:pt x="1" y="1140"/>
                  <a:pt x="24" y="1152"/>
                </a:cubicBezTo>
                <a:cubicBezTo>
                  <a:pt x="24" y="1140"/>
                  <a:pt x="36" y="1140"/>
                  <a:pt x="60" y="1140"/>
                </a:cubicBezTo>
                <a:lnTo>
                  <a:pt x="72" y="1128"/>
                </a:lnTo>
                <a:cubicBezTo>
                  <a:pt x="251" y="533"/>
                  <a:pt x="822" y="57"/>
                  <a:pt x="822" y="57"/>
                </a:cubicBezTo>
                <a:cubicBezTo>
                  <a:pt x="846" y="45"/>
                  <a:pt x="846" y="21"/>
                  <a:pt x="822" y="9"/>
                </a:cubicBezTo>
                <a:cubicBezTo>
                  <a:pt x="816" y="3"/>
                  <a:pt x="810" y="0"/>
                  <a:pt x="804" y="0"/>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12359096" y="2644566"/>
            <a:ext cx="116928" cy="53953"/>
          </a:xfrm>
          <a:custGeom>
            <a:avLst/>
            <a:gdLst/>
            <a:ahLst/>
            <a:cxnLst/>
            <a:rect l="l" t="t" r="r" b="b"/>
            <a:pathLst>
              <a:path w="596" h="275" fill="none" extrusionOk="0">
                <a:moveTo>
                  <a:pt x="1" y="274"/>
                </a:moveTo>
                <a:cubicBezTo>
                  <a:pt x="191" y="179"/>
                  <a:pt x="394" y="96"/>
                  <a:pt x="596" y="0"/>
                </a:cubicBezTo>
              </a:path>
            </a:pathLst>
          </a:custGeom>
          <a:noFill/>
          <a:ln w="4475" cap="rnd" cmpd="sng">
            <a:solidFill>
              <a:srgbClr val="2AB5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מלבן 1027">
            <a:extLst>
              <a:ext uri="{FF2B5EF4-FFF2-40B4-BE49-F238E27FC236}">
                <a16:creationId xmlns:a16="http://schemas.microsoft.com/office/drawing/2014/main" id="{DFA62860-8F4C-5584-777C-44BCE0DF4C26}"/>
              </a:ext>
            </a:extLst>
          </p:cNvPr>
          <p:cNvSpPr/>
          <p:nvPr/>
        </p:nvSpPr>
        <p:spPr>
          <a:xfrm>
            <a:off x="6016171" y="239486"/>
            <a:ext cx="2953657" cy="71691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1027" name="תמונה 1026">
            <a:extLst>
              <a:ext uri="{FF2B5EF4-FFF2-40B4-BE49-F238E27FC236}">
                <a16:creationId xmlns:a16="http://schemas.microsoft.com/office/drawing/2014/main" id="{ED9D3B9B-2F06-E35E-BD5F-C05791C924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6708" y="278412"/>
            <a:ext cx="2854697" cy="677990"/>
          </a:xfrm>
          <a:prstGeom prst="rect">
            <a:avLst/>
          </a:prstGeom>
        </p:spPr>
      </p:pic>
      <p:sp>
        <p:nvSpPr>
          <p:cNvPr id="1030" name="מלבן 1029">
            <a:extLst>
              <a:ext uri="{FF2B5EF4-FFF2-40B4-BE49-F238E27FC236}">
                <a16:creationId xmlns:a16="http://schemas.microsoft.com/office/drawing/2014/main" id="{744E8626-643C-54A6-AD69-9D1370439B35}"/>
              </a:ext>
            </a:extLst>
          </p:cNvPr>
          <p:cNvSpPr/>
          <p:nvPr/>
        </p:nvSpPr>
        <p:spPr>
          <a:xfrm>
            <a:off x="973200" y="1037069"/>
            <a:ext cx="5775943" cy="51007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029" name="תיבת טקסט 1028">
            <a:extLst>
              <a:ext uri="{FF2B5EF4-FFF2-40B4-BE49-F238E27FC236}">
                <a16:creationId xmlns:a16="http://schemas.microsoft.com/office/drawing/2014/main" id="{E7168A62-7E67-F22B-945E-0836C778ACB2}"/>
              </a:ext>
            </a:extLst>
          </p:cNvPr>
          <p:cNvSpPr txBox="1"/>
          <p:nvPr/>
        </p:nvSpPr>
        <p:spPr>
          <a:xfrm>
            <a:off x="-163844" y="866186"/>
            <a:ext cx="7812055" cy="668068"/>
          </a:xfrm>
          <a:prstGeom prst="rect">
            <a:avLst/>
          </a:prstGeom>
          <a:noFill/>
        </p:spPr>
        <p:txBody>
          <a:bodyPr wrap="square">
            <a:spAutoFit/>
          </a:bodyPr>
          <a:lstStyle/>
          <a:p>
            <a:pPr algn="ctr">
              <a:lnSpc>
                <a:spcPts val="4759"/>
              </a:lnSpc>
            </a:pPr>
            <a:r>
              <a:rPr lang="en-US" sz="3000" b="1" dirty="0">
                <a:solidFill>
                  <a:srgbClr val="363951"/>
                </a:solidFill>
                <a:latin typeface="Montserrat"/>
              </a:rPr>
              <a:t>Capstone Project Phase 1</a:t>
            </a:r>
          </a:p>
        </p:txBody>
      </p:sp>
      <p:sp>
        <p:nvSpPr>
          <p:cNvPr id="4" name="TextBox 3">
            <a:extLst>
              <a:ext uri="{FF2B5EF4-FFF2-40B4-BE49-F238E27FC236}">
                <a16:creationId xmlns:a16="http://schemas.microsoft.com/office/drawing/2014/main" id="{10D60717-69B4-A8D2-06F5-F6A1A1CD0DC1}"/>
              </a:ext>
            </a:extLst>
          </p:cNvPr>
          <p:cNvSpPr txBox="1"/>
          <p:nvPr/>
        </p:nvSpPr>
        <p:spPr>
          <a:xfrm rot="412180">
            <a:off x="6769562" y="1478722"/>
            <a:ext cx="1834155" cy="1169551"/>
          </a:xfrm>
          <a:prstGeom prst="rect">
            <a:avLst/>
          </a:prstGeom>
          <a:noFill/>
        </p:spPr>
        <p:txBody>
          <a:bodyPr wrap="none" rtlCol="1">
            <a:spAutoFit/>
          </a:bodyPr>
          <a:lstStyle/>
          <a:p>
            <a:pPr algn="ctr"/>
            <a:r>
              <a:rPr lang="en-US" b="1" u="sng" dirty="0">
                <a:latin typeface="Montserrat" panose="00000500000000000000" pitchFamily="2" charset="0"/>
              </a:rPr>
              <a:t>Students</a:t>
            </a:r>
            <a:r>
              <a:rPr lang="en-US" b="1" u="sng" dirty="0">
                <a:solidFill>
                  <a:srgbClr val="363951"/>
                </a:solidFill>
                <a:latin typeface="Montserrat"/>
              </a:rPr>
              <a:t>:</a:t>
            </a:r>
          </a:p>
          <a:p>
            <a:pPr algn="ctr"/>
            <a:r>
              <a:rPr lang="en-US" sz="1400" b="1" dirty="0">
                <a:solidFill>
                  <a:srgbClr val="363951"/>
                </a:solidFill>
                <a:latin typeface="Montserrat"/>
              </a:rPr>
              <a:t>Koral Pnina Biton</a:t>
            </a:r>
          </a:p>
          <a:p>
            <a:pPr algn="ctr"/>
            <a:r>
              <a:rPr lang="en-US" sz="1400" b="1" dirty="0">
                <a:solidFill>
                  <a:srgbClr val="363951"/>
                </a:solidFill>
                <a:latin typeface="Montserrat"/>
              </a:rPr>
              <a:t>Topaz Eldori</a:t>
            </a:r>
          </a:p>
          <a:p>
            <a:pPr algn="ctr"/>
            <a:endParaRPr lang="en-US" dirty="0"/>
          </a:p>
          <a:p>
            <a:pPr algn="ctr"/>
            <a:endParaRPr lang="he-IL" dirty="0"/>
          </a:p>
        </p:txBody>
      </p:sp>
      <p:sp>
        <p:nvSpPr>
          <p:cNvPr id="7" name="TextBox 6">
            <a:extLst>
              <a:ext uri="{FF2B5EF4-FFF2-40B4-BE49-F238E27FC236}">
                <a16:creationId xmlns:a16="http://schemas.microsoft.com/office/drawing/2014/main" id="{D3066DC8-F05D-B27A-CF85-D2353CA6E2F8}"/>
              </a:ext>
            </a:extLst>
          </p:cNvPr>
          <p:cNvSpPr txBox="1"/>
          <p:nvPr/>
        </p:nvSpPr>
        <p:spPr>
          <a:xfrm rot="425997">
            <a:off x="6801487" y="2309284"/>
            <a:ext cx="1634550" cy="954107"/>
          </a:xfrm>
          <a:prstGeom prst="rect">
            <a:avLst/>
          </a:prstGeom>
          <a:noFill/>
        </p:spPr>
        <p:txBody>
          <a:bodyPr wrap="none" rtlCol="1">
            <a:spAutoFit/>
          </a:bodyPr>
          <a:lstStyle/>
          <a:p>
            <a:pPr algn="ctr"/>
            <a:r>
              <a:rPr lang="en-US" b="1" u="sng" dirty="0">
                <a:solidFill>
                  <a:srgbClr val="363951"/>
                </a:solidFill>
                <a:latin typeface="Montserrat"/>
              </a:rPr>
              <a:t>Supervisor:</a:t>
            </a:r>
          </a:p>
          <a:p>
            <a:pPr algn="ctr"/>
            <a:r>
              <a:rPr lang="en-US" b="1" dirty="0">
                <a:solidFill>
                  <a:srgbClr val="363951"/>
                </a:solidFill>
                <a:latin typeface="Montserrat"/>
              </a:rPr>
              <a:t>Dr. Anat Dahan</a:t>
            </a:r>
          </a:p>
          <a:p>
            <a:endParaRPr lang="en-US" dirty="0">
              <a:latin typeface="Montserrat" panose="00000500000000000000" pitchFamily="2" charset="0"/>
            </a:endParaRPr>
          </a:p>
          <a:p>
            <a:endParaRPr lang="he-IL" dirty="0">
              <a:latin typeface="Montserrat" panose="00000500000000000000" pitchFamily="2" charset="0"/>
            </a:endParaRPr>
          </a:p>
        </p:txBody>
      </p:sp>
      <p:sp>
        <p:nvSpPr>
          <p:cNvPr id="9" name="TextBox 8">
            <a:extLst>
              <a:ext uri="{FF2B5EF4-FFF2-40B4-BE49-F238E27FC236}">
                <a16:creationId xmlns:a16="http://schemas.microsoft.com/office/drawing/2014/main" id="{668B87A2-4168-2D81-304A-866AD81E3A94}"/>
              </a:ext>
            </a:extLst>
          </p:cNvPr>
          <p:cNvSpPr txBox="1"/>
          <p:nvPr/>
        </p:nvSpPr>
        <p:spPr>
          <a:xfrm rot="402002">
            <a:off x="3964742" y="4009703"/>
            <a:ext cx="6560288" cy="738664"/>
          </a:xfrm>
          <a:prstGeom prst="rect">
            <a:avLst/>
          </a:prstGeom>
          <a:noFill/>
        </p:spPr>
        <p:txBody>
          <a:bodyPr wrap="square">
            <a:spAutoFit/>
          </a:bodyPr>
          <a:lstStyle/>
          <a:p>
            <a:pPr algn="ctr"/>
            <a:endParaRPr lang="en-US" sz="1400" b="1" dirty="0">
              <a:solidFill>
                <a:srgbClr val="363951"/>
              </a:solidFill>
              <a:latin typeface="Montserrat"/>
            </a:endParaRPr>
          </a:p>
          <a:p>
            <a:pPr algn="ctr"/>
            <a:r>
              <a:rPr lang="en-US" sz="1400" b="1" u="sng" dirty="0">
                <a:solidFill>
                  <a:srgbClr val="363951"/>
                </a:solidFill>
                <a:latin typeface="Montserrat"/>
              </a:rPr>
              <a:t>Project Code:</a:t>
            </a:r>
          </a:p>
          <a:p>
            <a:pPr algn="ctr"/>
            <a:r>
              <a:rPr lang="en-US" sz="1400" b="1" dirty="0">
                <a:solidFill>
                  <a:srgbClr val="363951"/>
                </a:solidFill>
                <a:latin typeface="Montserrat"/>
              </a:rPr>
              <a:t>24-1-R-6</a:t>
            </a:r>
          </a:p>
        </p:txBody>
      </p:sp>
      <p:pic>
        <p:nvPicPr>
          <p:cNvPr id="14" name="Picture 13">
            <a:extLst>
              <a:ext uri="{FF2B5EF4-FFF2-40B4-BE49-F238E27FC236}">
                <a16:creationId xmlns:a16="http://schemas.microsoft.com/office/drawing/2014/main" id="{E64170D9-A9A7-9675-5306-9852F4CF5BAD}"/>
              </a:ext>
            </a:extLst>
          </p:cNvPr>
          <p:cNvPicPr>
            <a:picLocks noChangeAspect="1"/>
          </p:cNvPicPr>
          <p:nvPr/>
        </p:nvPicPr>
        <p:blipFill>
          <a:blip r:embed="rId4"/>
          <a:stretch>
            <a:fillRect/>
          </a:stretch>
        </p:blipFill>
        <p:spPr>
          <a:xfrm rot="423161">
            <a:off x="6488798" y="2990587"/>
            <a:ext cx="1946569" cy="1046377"/>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551"/>
                                        </p:tgtEl>
                                        <p:attrNameLst>
                                          <p:attrName>style.visibility</p:attrName>
                                        </p:attrNameLst>
                                      </p:cBhvr>
                                      <p:to>
                                        <p:strVal val="visible"/>
                                      </p:to>
                                    </p:set>
                                    <p:anim calcmode="lin" valueType="num">
                                      <p:cBhvr additive="base">
                                        <p:cTn id="7" dur="1600"/>
                                        <p:tgtEl>
                                          <p:spTgt spid="255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823096" y="1940250"/>
            <a:ext cx="7741309" cy="20787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threshold is using  in a graph is to eliminate the weak connections in the graph.</a:t>
            </a:r>
          </a:p>
          <a:p>
            <a:pPr marL="0" indent="0" algn="l" rtl="0"/>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The selection of the threshold should be done with deep thought in order to reach the relevant conclusions of the study.</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The selection of the threshold will be determined in continue the research of the project when we examine possible thresholds.</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2700000">
            <a:off x="8181194" y="458241"/>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כותרת 4">
            <a:extLst>
              <a:ext uri="{FF2B5EF4-FFF2-40B4-BE49-F238E27FC236}">
                <a16:creationId xmlns:a16="http://schemas.microsoft.com/office/drawing/2014/main" id="{A25A3918-EF2F-CF6D-419C-AB1EFA1ED986}"/>
              </a:ext>
            </a:extLst>
          </p:cNvPr>
          <p:cNvSpPr txBox="1">
            <a:spLocks noGrp="1"/>
          </p:cNvSpPr>
          <p:nvPr>
            <p:ph type="title" idx="6"/>
          </p:nvPr>
        </p:nvSpPr>
        <p:spPr>
          <a:xfrm>
            <a:off x="1247806" y="789421"/>
            <a:ext cx="9045505" cy="553968"/>
          </a:xfrm>
          <a:prstGeom prst="rect">
            <a:avLst/>
          </a:prstGeom>
          <a:noFill/>
        </p:spPr>
        <p:txBody>
          <a:bodyPr wrap="square">
            <a:spAutoFit/>
          </a:bodyPr>
          <a:lstStyle/>
          <a:p>
            <a:pPr algn="l" rtl="0"/>
            <a:r>
              <a:rPr lang="en-US" sz="2400" b="1" dirty="0"/>
              <a:t>Pre-processing and parameter determination </a:t>
            </a:r>
            <a:r>
              <a:rPr lang="en-US" sz="1100" kern="0" dirty="0">
                <a:solidFill>
                  <a:srgbClr val="000000"/>
                </a:solidFill>
                <a:effectLst/>
                <a:latin typeface="Times New Roman" panose="02020603050405020304" pitchFamily="18" charset="0"/>
                <a:ea typeface="Calibri" panose="020F0502020204030204" pitchFamily="34" charset="0"/>
              </a:rPr>
              <a:t> </a:t>
            </a:r>
            <a:endParaRPr lang="he-IL" sz="2400" dirty="0"/>
          </a:p>
        </p:txBody>
      </p:sp>
      <p:grpSp>
        <p:nvGrpSpPr>
          <p:cNvPr id="9" name="Group 8">
            <a:extLst>
              <a:ext uri="{FF2B5EF4-FFF2-40B4-BE49-F238E27FC236}">
                <a16:creationId xmlns:a16="http://schemas.microsoft.com/office/drawing/2014/main" id="{5CAA5893-6BAC-3998-062C-EC60419F7AE8}"/>
              </a:ext>
            </a:extLst>
          </p:cNvPr>
          <p:cNvGrpSpPr/>
          <p:nvPr/>
        </p:nvGrpSpPr>
        <p:grpSpPr>
          <a:xfrm>
            <a:off x="768801" y="789421"/>
            <a:ext cx="438285" cy="553968"/>
            <a:chOff x="5017273" y="2209417"/>
            <a:chExt cx="438285" cy="553968"/>
          </a:xfrm>
        </p:grpSpPr>
        <p:sp>
          <p:nvSpPr>
            <p:cNvPr id="7" name="תיבת טקסט 4">
              <a:extLst>
                <a:ext uri="{FF2B5EF4-FFF2-40B4-BE49-F238E27FC236}">
                  <a16:creationId xmlns:a16="http://schemas.microsoft.com/office/drawing/2014/main" id="{54791A5A-E151-CFF9-048F-BD7F95DF72ED}"/>
                </a:ext>
              </a:extLst>
            </p:cNvPr>
            <p:cNvSpPr txBox="1">
              <a:spLocks/>
            </p:cNvSpPr>
            <p:nvPr/>
          </p:nvSpPr>
          <p:spPr>
            <a:xfrm>
              <a:off x="5057993" y="2209417"/>
              <a:ext cx="356846" cy="553968"/>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Fredoka One"/>
                <a:buNone/>
                <a:defRPr sz="3800" b="0" i="0" u="none" strike="noStrike" cap="none">
                  <a:solidFill>
                    <a:schemeClr val="dk1"/>
                  </a:solidFill>
                  <a:latin typeface="Grandstander ExtraBold"/>
                  <a:ea typeface="Grandstander ExtraBold"/>
                  <a:cs typeface="Grandstander ExtraBold"/>
                  <a:sym typeface="Grandstander ExtraBold"/>
                </a:defRPr>
              </a:lvl1pPr>
              <a:lvl2pPr marR="0" lvl="1"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9pPr>
            </a:lstStyle>
            <a:p>
              <a:pPr algn="l"/>
              <a:r>
                <a:rPr lang="en-US" sz="2400" b="1" dirty="0"/>
                <a:t>A</a:t>
              </a:r>
              <a:endParaRPr lang="he-IL" sz="2400" dirty="0"/>
            </a:p>
          </p:txBody>
        </p:sp>
        <p:sp>
          <p:nvSpPr>
            <p:cNvPr id="8" name="Oval 7">
              <a:extLst>
                <a:ext uri="{FF2B5EF4-FFF2-40B4-BE49-F238E27FC236}">
                  <a16:creationId xmlns:a16="http://schemas.microsoft.com/office/drawing/2014/main" id="{74AD9283-FD46-2177-67BC-646FF6015EBC}"/>
                </a:ext>
              </a:extLst>
            </p:cNvPr>
            <p:cNvSpPr/>
            <p:nvPr/>
          </p:nvSpPr>
          <p:spPr>
            <a:xfrm>
              <a:off x="5017273" y="2278885"/>
              <a:ext cx="438285" cy="41503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
        <p:nvSpPr>
          <p:cNvPr id="18" name="TextBox 17">
            <a:extLst>
              <a:ext uri="{FF2B5EF4-FFF2-40B4-BE49-F238E27FC236}">
                <a16:creationId xmlns:a16="http://schemas.microsoft.com/office/drawing/2014/main" id="{38BB9365-E5F1-28CB-0119-F12E15AE1B10}"/>
              </a:ext>
            </a:extLst>
          </p:cNvPr>
          <p:cNvSpPr txBox="1"/>
          <p:nvPr/>
        </p:nvSpPr>
        <p:spPr>
          <a:xfrm>
            <a:off x="823096" y="1617824"/>
            <a:ext cx="5200152" cy="338554"/>
          </a:xfrm>
          <a:prstGeom prst="rect">
            <a:avLst/>
          </a:prstGeom>
          <a:noFill/>
        </p:spPr>
        <p:txBody>
          <a:bodyPr wrap="square">
            <a:spAutoFit/>
          </a:bodyPr>
          <a:lstStyle/>
          <a:p>
            <a:pPr algn="l" rtl="0"/>
            <a:r>
              <a:rPr lang="en-US" sz="1600" b="1" dirty="0">
                <a:solidFill>
                  <a:schemeClr val="dk1"/>
                </a:solidFill>
                <a:latin typeface="Grandstander ExtraBold"/>
                <a:sym typeface="Grandstander ExtraBold"/>
              </a:rPr>
              <a:t>Threshold</a:t>
            </a:r>
          </a:p>
        </p:txBody>
      </p:sp>
    </p:spTree>
    <p:extLst>
      <p:ext uri="{BB962C8B-B14F-4D97-AF65-F5344CB8AC3E}">
        <p14:creationId xmlns:p14="http://schemas.microsoft.com/office/powerpoint/2010/main" val="4230720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768109" y="1512771"/>
            <a:ext cx="8007296" cy="20787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Our dataset consists of 61 children with ADHD and 60 typically developing children aged between 7 and 12, encompassing both genders. The EEG recordings were conducted utilizing 19 channels at a frequency of 128 Hz.</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In the task, a set of pictures of cartoon characters was shown to the children and they were asked to count the characters.</a:t>
            </a:r>
          </a:p>
          <a:p>
            <a:pPr marL="0" indent="0" algn="l" rtl="0"/>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 The number of characters in each image was randomly selected between 5 and 16.</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p:txBody>
      </p:sp>
      <p:sp>
        <p:nvSpPr>
          <p:cNvPr id="5" name="כותרת 4">
            <a:extLst>
              <a:ext uri="{FF2B5EF4-FFF2-40B4-BE49-F238E27FC236}">
                <a16:creationId xmlns:a16="http://schemas.microsoft.com/office/drawing/2014/main" id="{A25A3918-EF2F-CF6D-419C-AB1EFA1ED986}"/>
              </a:ext>
            </a:extLst>
          </p:cNvPr>
          <p:cNvSpPr txBox="1">
            <a:spLocks noGrp="1"/>
          </p:cNvSpPr>
          <p:nvPr>
            <p:ph type="title" idx="6"/>
          </p:nvPr>
        </p:nvSpPr>
        <p:spPr>
          <a:xfrm>
            <a:off x="1327740" y="789421"/>
            <a:ext cx="9045505" cy="553968"/>
          </a:xfrm>
          <a:prstGeom prst="rect">
            <a:avLst/>
          </a:prstGeom>
          <a:noFill/>
        </p:spPr>
        <p:txBody>
          <a:bodyPr wrap="square">
            <a:spAutoFit/>
          </a:bodyPr>
          <a:lstStyle/>
          <a:p>
            <a:pPr algn="l" rtl="0"/>
            <a:r>
              <a:rPr lang="en-US" sz="2400" b="1" dirty="0"/>
              <a:t>Load data set</a:t>
            </a:r>
            <a:endParaRPr lang="he-IL" sz="2400" dirty="0"/>
          </a:p>
        </p:txBody>
      </p:sp>
      <p:grpSp>
        <p:nvGrpSpPr>
          <p:cNvPr id="9" name="Group 8">
            <a:extLst>
              <a:ext uri="{FF2B5EF4-FFF2-40B4-BE49-F238E27FC236}">
                <a16:creationId xmlns:a16="http://schemas.microsoft.com/office/drawing/2014/main" id="{5CAA5893-6BAC-3998-062C-EC60419F7AE8}"/>
              </a:ext>
            </a:extLst>
          </p:cNvPr>
          <p:cNvGrpSpPr/>
          <p:nvPr/>
        </p:nvGrpSpPr>
        <p:grpSpPr>
          <a:xfrm>
            <a:off x="768801" y="789421"/>
            <a:ext cx="438285" cy="553968"/>
            <a:chOff x="5017273" y="2209417"/>
            <a:chExt cx="438285" cy="553968"/>
          </a:xfrm>
        </p:grpSpPr>
        <p:sp>
          <p:nvSpPr>
            <p:cNvPr id="7" name="תיבת טקסט 4">
              <a:extLst>
                <a:ext uri="{FF2B5EF4-FFF2-40B4-BE49-F238E27FC236}">
                  <a16:creationId xmlns:a16="http://schemas.microsoft.com/office/drawing/2014/main" id="{54791A5A-E151-CFF9-048F-BD7F95DF72ED}"/>
                </a:ext>
              </a:extLst>
            </p:cNvPr>
            <p:cNvSpPr txBox="1">
              <a:spLocks/>
            </p:cNvSpPr>
            <p:nvPr/>
          </p:nvSpPr>
          <p:spPr>
            <a:xfrm>
              <a:off x="5057993" y="2209417"/>
              <a:ext cx="356846" cy="553968"/>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Fredoka One"/>
                <a:buNone/>
                <a:defRPr sz="3800" b="0" i="0" u="none" strike="noStrike" cap="none">
                  <a:solidFill>
                    <a:schemeClr val="dk1"/>
                  </a:solidFill>
                  <a:latin typeface="Grandstander ExtraBold"/>
                  <a:ea typeface="Grandstander ExtraBold"/>
                  <a:cs typeface="Grandstander ExtraBold"/>
                  <a:sym typeface="Grandstander ExtraBold"/>
                </a:defRPr>
              </a:lvl1pPr>
              <a:lvl2pPr marR="0" lvl="1"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9pPr>
            </a:lstStyle>
            <a:p>
              <a:pPr algn="l"/>
              <a:r>
                <a:rPr lang="en-US" sz="2400" b="1" dirty="0"/>
                <a:t>B</a:t>
              </a:r>
              <a:endParaRPr lang="he-IL" sz="2400" dirty="0"/>
            </a:p>
          </p:txBody>
        </p:sp>
        <p:sp>
          <p:nvSpPr>
            <p:cNvPr id="8" name="Oval 7">
              <a:extLst>
                <a:ext uri="{FF2B5EF4-FFF2-40B4-BE49-F238E27FC236}">
                  <a16:creationId xmlns:a16="http://schemas.microsoft.com/office/drawing/2014/main" id="{74AD9283-FD46-2177-67BC-646FF6015EBC}"/>
                </a:ext>
              </a:extLst>
            </p:cNvPr>
            <p:cNvSpPr/>
            <p:nvPr/>
          </p:nvSpPr>
          <p:spPr>
            <a:xfrm>
              <a:off x="5017273" y="2278885"/>
              <a:ext cx="438285" cy="41503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pic>
        <p:nvPicPr>
          <p:cNvPr id="2" name="תמונה 11">
            <a:extLst>
              <a:ext uri="{FF2B5EF4-FFF2-40B4-BE49-F238E27FC236}">
                <a16:creationId xmlns:a16="http://schemas.microsoft.com/office/drawing/2014/main" id="{39379F81-BCD0-E78E-A878-EEDF18ECF410}"/>
              </a:ext>
            </a:extLst>
          </p:cNvPr>
          <p:cNvPicPr>
            <a:picLocks noChangeAspect="1"/>
          </p:cNvPicPr>
          <p:nvPr/>
        </p:nvPicPr>
        <p:blipFill rotWithShape="1">
          <a:blip r:embed="rId3"/>
          <a:srcRect l="27837"/>
          <a:stretch/>
        </p:blipFill>
        <p:spPr>
          <a:xfrm>
            <a:off x="6456981" y="3415130"/>
            <a:ext cx="2265129" cy="1298378"/>
          </a:xfrm>
          <a:prstGeom prst="rect">
            <a:avLst/>
          </a:prstGeom>
        </p:spPr>
      </p:pic>
      <p:pic>
        <p:nvPicPr>
          <p:cNvPr id="4100" name="Picture 4" descr="Purple database icon (png symbol)">
            <a:extLst>
              <a:ext uri="{FF2B5EF4-FFF2-40B4-BE49-F238E27FC236}">
                <a16:creationId xmlns:a16="http://schemas.microsoft.com/office/drawing/2014/main" id="{927FEB18-2541-09D4-8F57-1920344B97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40379" y="4026258"/>
            <a:ext cx="655642" cy="655642"/>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oogle Shape;2624;p56">
            <a:extLst>
              <a:ext uri="{FF2B5EF4-FFF2-40B4-BE49-F238E27FC236}">
                <a16:creationId xmlns:a16="http://schemas.microsoft.com/office/drawing/2014/main" id="{49666814-59BF-58BA-33E1-7980A071DFC3}"/>
              </a:ext>
            </a:extLst>
          </p:cNvPr>
          <p:cNvGrpSpPr/>
          <p:nvPr/>
        </p:nvGrpSpPr>
        <p:grpSpPr>
          <a:xfrm rot="18475513">
            <a:off x="7678593" y="281166"/>
            <a:ext cx="1902958" cy="1155447"/>
            <a:chOff x="4779189" y="1569675"/>
            <a:chExt cx="1182836" cy="718200"/>
          </a:xfrm>
        </p:grpSpPr>
        <p:sp>
          <p:nvSpPr>
            <p:cNvPr id="6" name="Google Shape;2625;p56">
              <a:extLst>
                <a:ext uri="{FF2B5EF4-FFF2-40B4-BE49-F238E27FC236}">
                  <a16:creationId xmlns:a16="http://schemas.microsoft.com/office/drawing/2014/main" id="{C1A37542-C9FD-ADFB-FD51-830731D3195B}"/>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2626;p56">
              <a:extLst>
                <a:ext uri="{FF2B5EF4-FFF2-40B4-BE49-F238E27FC236}">
                  <a16:creationId xmlns:a16="http://schemas.microsoft.com/office/drawing/2014/main" id="{56C676AC-F3F2-44C5-D38A-C1A95FC34EB6}"/>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2627;p56">
              <a:extLst>
                <a:ext uri="{FF2B5EF4-FFF2-40B4-BE49-F238E27FC236}">
                  <a16:creationId xmlns:a16="http://schemas.microsoft.com/office/drawing/2014/main" id="{7D1BE4FA-946E-67DC-6DDC-98FBAA864D2B}"/>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28;p56">
              <a:extLst>
                <a:ext uri="{FF2B5EF4-FFF2-40B4-BE49-F238E27FC236}">
                  <a16:creationId xmlns:a16="http://schemas.microsoft.com/office/drawing/2014/main" id="{A39009F6-1D77-9DE2-8ECE-7E8CDF92CA9C}"/>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629;p56">
              <a:extLst>
                <a:ext uri="{FF2B5EF4-FFF2-40B4-BE49-F238E27FC236}">
                  <a16:creationId xmlns:a16="http://schemas.microsoft.com/office/drawing/2014/main" id="{2F9EB31F-7EE8-631F-E4EF-FEFFC7BE01E2}"/>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30;p56">
              <a:extLst>
                <a:ext uri="{FF2B5EF4-FFF2-40B4-BE49-F238E27FC236}">
                  <a16:creationId xmlns:a16="http://schemas.microsoft.com/office/drawing/2014/main" id="{99D79906-EFAE-02EF-A1A6-8EA1375E461B}"/>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81424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pic>
        <p:nvPicPr>
          <p:cNvPr id="4" name="תמונה 10">
            <a:extLst>
              <a:ext uri="{FF2B5EF4-FFF2-40B4-BE49-F238E27FC236}">
                <a16:creationId xmlns:a16="http://schemas.microsoft.com/office/drawing/2014/main" id="{FCB43D66-B54E-8E02-CE23-E6786806D3A1}"/>
              </a:ext>
            </a:extLst>
          </p:cNvPr>
          <p:cNvPicPr>
            <a:picLocks noChangeAspect="1"/>
          </p:cNvPicPr>
          <p:nvPr/>
        </p:nvPicPr>
        <p:blipFill rotWithShape="1">
          <a:blip r:embed="rId3"/>
          <a:srcRect b="8010"/>
          <a:stretch/>
        </p:blipFill>
        <p:spPr>
          <a:xfrm>
            <a:off x="6045885" y="3436582"/>
            <a:ext cx="2498351" cy="1258545"/>
          </a:xfrm>
          <a:prstGeom prst="rect">
            <a:avLst/>
          </a:prstGeom>
        </p:spPr>
      </p:pic>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701345" y="1179561"/>
            <a:ext cx="7741309" cy="20787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After loading the data set and before creating the graph we create a connectivity matrix of size NXN where n indicates the number of electrodes. </a:t>
            </a:r>
          </a:p>
          <a:p>
            <a:pPr marL="0" indent="0" algn="l" rtl="0"/>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The diagonal elements represent the correlation of each electrode with itself, this correlation is equal to 1. The other elements represent the correlation between pairs of electrodes. this </a:t>
            </a:r>
            <a:r>
              <a:rPr lang="en-US" sz="1400">
                <a:solidFill>
                  <a:srgbClr val="000000"/>
                </a:solidFill>
                <a:latin typeface="Century Gothic" panose="020B0502020202020204" pitchFamily="34" charset="0"/>
                <a:cs typeface="Arial"/>
                <a:sym typeface="Arial"/>
              </a:rPr>
              <a:t>correlation calculates </a:t>
            </a:r>
            <a:r>
              <a:rPr lang="en-US" sz="1400" dirty="0">
                <a:solidFill>
                  <a:srgbClr val="000000"/>
                </a:solidFill>
                <a:latin typeface="Century Gothic" panose="020B0502020202020204" pitchFamily="34" charset="0"/>
                <a:cs typeface="Arial"/>
                <a:sym typeface="Arial"/>
              </a:rPr>
              <a:t>by Pearson correlation.</a:t>
            </a: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2700000">
            <a:off x="8192521" y="222021"/>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כותרת 4">
            <a:extLst>
              <a:ext uri="{FF2B5EF4-FFF2-40B4-BE49-F238E27FC236}">
                <a16:creationId xmlns:a16="http://schemas.microsoft.com/office/drawing/2014/main" id="{A25A3918-EF2F-CF6D-419C-AB1EFA1ED986}"/>
              </a:ext>
            </a:extLst>
          </p:cNvPr>
          <p:cNvSpPr txBox="1">
            <a:spLocks noGrp="1"/>
          </p:cNvSpPr>
          <p:nvPr>
            <p:ph type="title" idx="6"/>
          </p:nvPr>
        </p:nvSpPr>
        <p:spPr>
          <a:xfrm>
            <a:off x="1327740" y="620064"/>
            <a:ext cx="9045505" cy="553968"/>
          </a:xfrm>
          <a:prstGeom prst="rect">
            <a:avLst/>
          </a:prstGeom>
          <a:noFill/>
        </p:spPr>
        <p:txBody>
          <a:bodyPr wrap="square">
            <a:spAutoFit/>
          </a:bodyPr>
          <a:lstStyle/>
          <a:p>
            <a:pPr algn="l" rtl="0"/>
            <a:r>
              <a:rPr lang="en-US" sz="2400" b="1" dirty="0"/>
              <a:t>Build connectivity matrix for all patients</a:t>
            </a:r>
            <a:endParaRPr lang="he-IL" sz="2400" dirty="0"/>
          </a:p>
        </p:txBody>
      </p:sp>
      <p:grpSp>
        <p:nvGrpSpPr>
          <p:cNvPr id="9" name="Group 8">
            <a:extLst>
              <a:ext uri="{FF2B5EF4-FFF2-40B4-BE49-F238E27FC236}">
                <a16:creationId xmlns:a16="http://schemas.microsoft.com/office/drawing/2014/main" id="{5CAA5893-6BAC-3998-062C-EC60419F7AE8}"/>
              </a:ext>
            </a:extLst>
          </p:cNvPr>
          <p:cNvGrpSpPr/>
          <p:nvPr/>
        </p:nvGrpSpPr>
        <p:grpSpPr>
          <a:xfrm>
            <a:off x="849169" y="638323"/>
            <a:ext cx="438285" cy="553968"/>
            <a:chOff x="5017273" y="2209417"/>
            <a:chExt cx="438285" cy="553968"/>
          </a:xfrm>
        </p:grpSpPr>
        <p:sp>
          <p:nvSpPr>
            <p:cNvPr id="7" name="תיבת טקסט 4">
              <a:extLst>
                <a:ext uri="{FF2B5EF4-FFF2-40B4-BE49-F238E27FC236}">
                  <a16:creationId xmlns:a16="http://schemas.microsoft.com/office/drawing/2014/main" id="{54791A5A-E151-CFF9-048F-BD7F95DF72ED}"/>
                </a:ext>
              </a:extLst>
            </p:cNvPr>
            <p:cNvSpPr txBox="1">
              <a:spLocks/>
            </p:cNvSpPr>
            <p:nvPr/>
          </p:nvSpPr>
          <p:spPr>
            <a:xfrm>
              <a:off x="5057993" y="2209417"/>
              <a:ext cx="356846" cy="553968"/>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Fredoka One"/>
                <a:buNone/>
                <a:defRPr sz="3800" b="0" i="0" u="none" strike="noStrike" cap="none">
                  <a:solidFill>
                    <a:schemeClr val="dk1"/>
                  </a:solidFill>
                  <a:latin typeface="Grandstander ExtraBold"/>
                  <a:ea typeface="Grandstander ExtraBold"/>
                  <a:cs typeface="Grandstander ExtraBold"/>
                  <a:sym typeface="Grandstander ExtraBold"/>
                </a:defRPr>
              </a:lvl1pPr>
              <a:lvl2pPr marR="0" lvl="1"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9pPr>
            </a:lstStyle>
            <a:p>
              <a:pPr algn="l"/>
              <a:r>
                <a:rPr lang="en-US" sz="2400" b="1" dirty="0"/>
                <a:t>C</a:t>
              </a:r>
              <a:endParaRPr lang="he-IL" sz="2400" dirty="0"/>
            </a:p>
          </p:txBody>
        </p:sp>
        <p:sp>
          <p:nvSpPr>
            <p:cNvPr id="8" name="Oval 7">
              <a:extLst>
                <a:ext uri="{FF2B5EF4-FFF2-40B4-BE49-F238E27FC236}">
                  <a16:creationId xmlns:a16="http://schemas.microsoft.com/office/drawing/2014/main" id="{74AD9283-FD46-2177-67BC-646FF6015EBC}"/>
                </a:ext>
              </a:extLst>
            </p:cNvPr>
            <p:cNvSpPr/>
            <p:nvPr/>
          </p:nvSpPr>
          <p:spPr>
            <a:xfrm>
              <a:off x="5017273" y="2278885"/>
              <a:ext cx="438285" cy="41503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pic>
        <p:nvPicPr>
          <p:cNvPr id="6" name="תמונה 12">
            <a:extLst>
              <a:ext uri="{FF2B5EF4-FFF2-40B4-BE49-F238E27FC236}">
                <a16:creationId xmlns:a16="http://schemas.microsoft.com/office/drawing/2014/main" id="{5BE3132C-4298-7C04-57B0-44A9E383665D}"/>
              </a:ext>
            </a:extLst>
          </p:cNvPr>
          <p:cNvPicPr>
            <a:picLocks noChangeAspect="1"/>
          </p:cNvPicPr>
          <p:nvPr/>
        </p:nvPicPr>
        <p:blipFill>
          <a:blip r:embed="rId4"/>
          <a:stretch>
            <a:fillRect/>
          </a:stretch>
        </p:blipFill>
        <p:spPr>
          <a:xfrm>
            <a:off x="4141737" y="3413908"/>
            <a:ext cx="1540030" cy="1329227"/>
          </a:xfrm>
          <a:prstGeom prst="rect">
            <a:avLst/>
          </a:prstGeom>
        </p:spPr>
      </p:pic>
    </p:spTree>
    <p:extLst>
      <p:ext uri="{BB962C8B-B14F-4D97-AF65-F5344CB8AC3E}">
        <p14:creationId xmlns:p14="http://schemas.microsoft.com/office/powerpoint/2010/main" val="170056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701345" y="1761073"/>
            <a:ext cx="7741309" cy="20787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After selecting the threshold and calculating it, we will accordingly build a graph for each patient whose nodes in the graph represent the locations of the electrodes, while the edges indicate functional connectivity between these locations.</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 After constructing the graph, we can gain important insights into the interactions between different brain regions during cognitive tasks for each patient.</a:t>
            </a: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2700000">
            <a:off x="8181194" y="458241"/>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כותרת 4">
            <a:extLst>
              <a:ext uri="{FF2B5EF4-FFF2-40B4-BE49-F238E27FC236}">
                <a16:creationId xmlns:a16="http://schemas.microsoft.com/office/drawing/2014/main" id="{A25A3918-EF2F-CF6D-419C-AB1EFA1ED986}"/>
              </a:ext>
            </a:extLst>
          </p:cNvPr>
          <p:cNvSpPr txBox="1">
            <a:spLocks noGrp="1"/>
          </p:cNvSpPr>
          <p:nvPr>
            <p:ph type="title" idx="6"/>
          </p:nvPr>
        </p:nvSpPr>
        <p:spPr>
          <a:xfrm>
            <a:off x="1327740" y="789421"/>
            <a:ext cx="9045505" cy="553968"/>
          </a:xfrm>
          <a:prstGeom prst="rect">
            <a:avLst/>
          </a:prstGeom>
          <a:noFill/>
        </p:spPr>
        <p:txBody>
          <a:bodyPr wrap="square">
            <a:spAutoFit/>
          </a:bodyPr>
          <a:lstStyle/>
          <a:p>
            <a:pPr algn="l" rtl="0"/>
            <a:r>
              <a:rPr lang="en-US" sz="2400" b="1" dirty="0"/>
              <a:t>Build graphs for all patients </a:t>
            </a:r>
          </a:p>
        </p:txBody>
      </p:sp>
      <p:grpSp>
        <p:nvGrpSpPr>
          <p:cNvPr id="9" name="Group 8">
            <a:extLst>
              <a:ext uri="{FF2B5EF4-FFF2-40B4-BE49-F238E27FC236}">
                <a16:creationId xmlns:a16="http://schemas.microsoft.com/office/drawing/2014/main" id="{5CAA5893-6BAC-3998-062C-EC60419F7AE8}"/>
              </a:ext>
            </a:extLst>
          </p:cNvPr>
          <p:cNvGrpSpPr/>
          <p:nvPr/>
        </p:nvGrpSpPr>
        <p:grpSpPr>
          <a:xfrm>
            <a:off x="768801" y="789421"/>
            <a:ext cx="438285" cy="553968"/>
            <a:chOff x="5017273" y="2209417"/>
            <a:chExt cx="438285" cy="553968"/>
          </a:xfrm>
        </p:grpSpPr>
        <p:sp>
          <p:nvSpPr>
            <p:cNvPr id="7" name="תיבת טקסט 4">
              <a:extLst>
                <a:ext uri="{FF2B5EF4-FFF2-40B4-BE49-F238E27FC236}">
                  <a16:creationId xmlns:a16="http://schemas.microsoft.com/office/drawing/2014/main" id="{54791A5A-E151-CFF9-048F-BD7F95DF72ED}"/>
                </a:ext>
              </a:extLst>
            </p:cNvPr>
            <p:cNvSpPr txBox="1">
              <a:spLocks/>
            </p:cNvSpPr>
            <p:nvPr/>
          </p:nvSpPr>
          <p:spPr>
            <a:xfrm>
              <a:off x="5057993" y="2209417"/>
              <a:ext cx="356846" cy="553968"/>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Fredoka One"/>
                <a:buNone/>
                <a:defRPr sz="3800" b="0" i="0" u="none" strike="noStrike" cap="none">
                  <a:solidFill>
                    <a:schemeClr val="dk1"/>
                  </a:solidFill>
                  <a:latin typeface="Grandstander ExtraBold"/>
                  <a:ea typeface="Grandstander ExtraBold"/>
                  <a:cs typeface="Grandstander ExtraBold"/>
                  <a:sym typeface="Grandstander ExtraBold"/>
                </a:defRPr>
              </a:lvl1pPr>
              <a:lvl2pPr marR="0" lvl="1"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9pPr>
            </a:lstStyle>
            <a:p>
              <a:pPr algn="l"/>
              <a:r>
                <a:rPr lang="en-US" sz="2400" b="1" dirty="0"/>
                <a:t>E</a:t>
              </a:r>
              <a:endParaRPr lang="he-IL" sz="2400" dirty="0"/>
            </a:p>
          </p:txBody>
        </p:sp>
        <p:sp>
          <p:nvSpPr>
            <p:cNvPr id="8" name="Oval 7">
              <a:extLst>
                <a:ext uri="{FF2B5EF4-FFF2-40B4-BE49-F238E27FC236}">
                  <a16:creationId xmlns:a16="http://schemas.microsoft.com/office/drawing/2014/main" id="{74AD9283-FD46-2177-67BC-646FF6015EBC}"/>
                </a:ext>
              </a:extLst>
            </p:cNvPr>
            <p:cNvSpPr/>
            <p:nvPr/>
          </p:nvSpPr>
          <p:spPr>
            <a:xfrm>
              <a:off x="5017273" y="2278885"/>
              <a:ext cx="438285" cy="41503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Tree>
    <p:extLst>
      <p:ext uri="{BB962C8B-B14F-4D97-AF65-F5344CB8AC3E}">
        <p14:creationId xmlns:p14="http://schemas.microsoft.com/office/powerpoint/2010/main" val="2836075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768801" y="1570357"/>
            <a:ext cx="7741309" cy="20787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In graph theory, both local and global measures are used for analysis. Local measures focus on individual nodes or edges, while global measures describe the properties of the entire network.</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We chose to use the following measures to reach appropriate insights for the study:</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2700000">
            <a:off x="8181194" y="458241"/>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כותרת 4">
            <a:extLst>
              <a:ext uri="{FF2B5EF4-FFF2-40B4-BE49-F238E27FC236}">
                <a16:creationId xmlns:a16="http://schemas.microsoft.com/office/drawing/2014/main" id="{A25A3918-EF2F-CF6D-419C-AB1EFA1ED986}"/>
              </a:ext>
            </a:extLst>
          </p:cNvPr>
          <p:cNvSpPr txBox="1">
            <a:spLocks noGrp="1"/>
          </p:cNvSpPr>
          <p:nvPr>
            <p:ph type="title" idx="6"/>
          </p:nvPr>
        </p:nvSpPr>
        <p:spPr>
          <a:xfrm>
            <a:off x="1327740" y="789421"/>
            <a:ext cx="9045505" cy="923299"/>
          </a:xfrm>
          <a:prstGeom prst="rect">
            <a:avLst/>
          </a:prstGeom>
          <a:noFill/>
        </p:spPr>
        <p:txBody>
          <a:bodyPr wrap="square">
            <a:spAutoFit/>
          </a:bodyPr>
          <a:lstStyle/>
          <a:p>
            <a:pPr algn="l" rtl="0"/>
            <a:r>
              <a:rPr lang="en-US" sz="2400" b="1" dirty="0"/>
              <a:t>Calculate graph measures</a:t>
            </a:r>
            <a:br>
              <a:rPr lang="en-US" sz="2400" b="1" dirty="0"/>
            </a:br>
            <a:r>
              <a:rPr lang="en-US" sz="2400" b="1" dirty="0"/>
              <a:t> </a:t>
            </a:r>
          </a:p>
        </p:txBody>
      </p:sp>
      <p:grpSp>
        <p:nvGrpSpPr>
          <p:cNvPr id="9" name="Group 8">
            <a:extLst>
              <a:ext uri="{FF2B5EF4-FFF2-40B4-BE49-F238E27FC236}">
                <a16:creationId xmlns:a16="http://schemas.microsoft.com/office/drawing/2014/main" id="{5CAA5893-6BAC-3998-062C-EC60419F7AE8}"/>
              </a:ext>
            </a:extLst>
          </p:cNvPr>
          <p:cNvGrpSpPr/>
          <p:nvPr/>
        </p:nvGrpSpPr>
        <p:grpSpPr>
          <a:xfrm>
            <a:off x="768801" y="789421"/>
            <a:ext cx="438285" cy="553968"/>
            <a:chOff x="5017273" y="2209417"/>
            <a:chExt cx="438285" cy="553968"/>
          </a:xfrm>
        </p:grpSpPr>
        <p:sp>
          <p:nvSpPr>
            <p:cNvPr id="7" name="תיבת טקסט 4">
              <a:extLst>
                <a:ext uri="{FF2B5EF4-FFF2-40B4-BE49-F238E27FC236}">
                  <a16:creationId xmlns:a16="http://schemas.microsoft.com/office/drawing/2014/main" id="{54791A5A-E151-CFF9-048F-BD7F95DF72ED}"/>
                </a:ext>
              </a:extLst>
            </p:cNvPr>
            <p:cNvSpPr txBox="1">
              <a:spLocks/>
            </p:cNvSpPr>
            <p:nvPr/>
          </p:nvSpPr>
          <p:spPr>
            <a:xfrm>
              <a:off x="5057993" y="2209417"/>
              <a:ext cx="356846" cy="553968"/>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Fredoka One"/>
                <a:buNone/>
                <a:defRPr sz="3800" b="0" i="0" u="none" strike="noStrike" cap="none">
                  <a:solidFill>
                    <a:schemeClr val="dk1"/>
                  </a:solidFill>
                  <a:latin typeface="Grandstander ExtraBold"/>
                  <a:ea typeface="Grandstander ExtraBold"/>
                  <a:cs typeface="Grandstander ExtraBold"/>
                  <a:sym typeface="Grandstander ExtraBold"/>
                </a:defRPr>
              </a:lvl1pPr>
              <a:lvl2pPr marR="0" lvl="1"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9pPr>
            </a:lstStyle>
            <a:p>
              <a:pPr algn="l"/>
              <a:r>
                <a:rPr lang="en-US" sz="2400" b="1" dirty="0"/>
                <a:t>F</a:t>
              </a:r>
              <a:endParaRPr lang="he-IL" sz="2400" dirty="0"/>
            </a:p>
          </p:txBody>
        </p:sp>
        <p:sp>
          <p:nvSpPr>
            <p:cNvPr id="8" name="Oval 7">
              <a:extLst>
                <a:ext uri="{FF2B5EF4-FFF2-40B4-BE49-F238E27FC236}">
                  <a16:creationId xmlns:a16="http://schemas.microsoft.com/office/drawing/2014/main" id="{74AD9283-FD46-2177-67BC-646FF6015EBC}"/>
                </a:ext>
              </a:extLst>
            </p:cNvPr>
            <p:cNvSpPr/>
            <p:nvPr/>
          </p:nvSpPr>
          <p:spPr>
            <a:xfrm>
              <a:off x="5017273" y="2278885"/>
              <a:ext cx="438285" cy="41503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
        <p:nvSpPr>
          <p:cNvPr id="4" name="TextBox 3">
            <a:extLst>
              <a:ext uri="{FF2B5EF4-FFF2-40B4-BE49-F238E27FC236}">
                <a16:creationId xmlns:a16="http://schemas.microsoft.com/office/drawing/2014/main" id="{73D97CE7-3CDE-3EFC-51B5-D1216149D038}"/>
              </a:ext>
            </a:extLst>
          </p:cNvPr>
          <p:cNvSpPr txBox="1"/>
          <p:nvPr/>
        </p:nvSpPr>
        <p:spPr>
          <a:xfrm>
            <a:off x="809521" y="2848844"/>
            <a:ext cx="7921148" cy="307777"/>
          </a:xfrm>
          <a:prstGeom prst="rect">
            <a:avLst/>
          </a:prstGeom>
          <a:noFill/>
        </p:spPr>
        <p:txBody>
          <a:bodyPr wrap="square">
            <a:spAutoFit/>
          </a:bodyPr>
          <a:lstStyle/>
          <a:p>
            <a:r>
              <a:rPr lang="en-US" sz="1400" dirty="0">
                <a:solidFill>
                  <a:srgbClr val="000000"/>
                </a:solidFill>
                <a:latin typeface="Century Gothic" panose="020B0502020202020204" pitchFamily="34" charset="0"/>
                <a:sym typeface="Arial"/>
              </a:rPr>
              <a:t>Global Efficiency (Global) ,Local Clustering Coefficient (Local) ,Average Degree (Global)</a:t>
            </a:r>
            <a:endParaRPr lang="he-IL" dirty="0">
              <a:latin typeface="Century Gothic" panose="020B0502020202020204" pitchFamily="34" charset="0"/>
            </a:endParaRPr>
          </a:p>
        </p:txBody>
      </p:sp>
    </p:spTree>
    <p:extLst>
      <p:ext uri="{BB962C8B-B14F-4D97-AF65-F5344CB8AC3E}">
        <p14:creationId xmlns:p14="http://schemas.microsoft.com/office/powerpoint/2010/main" val="3770246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768109" y="1448788"/>
            <a:ext cx="7741309" cy="20787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u="sng" dirty="0">
                <a:solidFill>
                  <a:srgbClr val="000000"/>
                </a:solidFill>
                <a:latin typeface="Century Gothic" panose="020B0502020202020204" pitchFamily="34" charset="0"/>
                <a:cs typeface="Arial"/>
                <a:sym typeface="Arial"/>
              </a:rPr>
              <a:t>Global Efficiency (Global): </a:t>
            </a:r>
            <a:r>
              <a:rPr lang="en-US" sz="1400" dirty="0">
                <a:solidFill>
                  <a:srgbClr val="000000"/>
                </a:solidFill>
                <a:latin typeface="Century Gothic" panose="020B0502020202020204" pitchFamily="34" charset="0"/>
                <a:cs typeface="Arial"/>
                <a:sym typeface="Arial"/>
              </a:rPr>
              <a:t>This measure how efficiently information can be transmitted across the entire network. It's the average of the shortest path lengths between all pairs of nodes.</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u="sng" dirty="0">
                <a:solidFill>
                  <a:srgbClr val="000000"/>
                </a:solidFill>
                <a:latin typeface="Century Gothic" panose="020B0502020202020204" pitchFamily="34" charset="0"/>
                <a:cs typeface="Arial"/>
                <a:sym typeface="Arial"/>
              </a:rPr>
              <a:t>Local Clustering Coefficient (Local): </a:t>
            </a:r>
            <a:r>
              <a:rPr lang="en-US" sz="1400" dirty="0">
                <a:solidFill>
                  <a:srgbClr val="000000"/>
                </a:solidFill>
                <a:latin typeface="Century Gothic" panose="020B0502020202020204" pitchFamily="34" charset="0"/>
                <a:cs typeface="Arial"/>
                <a:sym typeface="Arial"/>
              </a:rPr>
              <a:t>The local clustering coefficient of a node measures how close its neighbors are to being a complete graph. </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u="sng" dirty="0">
                <a:solidFill>
                  <a:srgbClr val="000000"/>
                </a:solidFill>
                <a:latin typeface="Century Gothic" panose="020B0502020202020204" pitchFamily="34" charset="0"/>
                <a:cs typeface="Arial"/>
                <a:sym typeface="Arial"/>
              </a:rPr>
              <a:t>Average Degree (Global): </a:t>
            </a:r>
            <a:r>
              <a:rPr lang="en-US" sz="1400" dirty="0">
                <a:solidFill>
                  <a:srgbClr val="000000"/>
                </a:solidFill>
                <a:latin typeface="Century Gothic" panose="020B0502020202020204" pitchFamily="34" charset="0"/>
                <a:cs typeface="Arial"/>
                <a:sym typeface="Arial"/>
              </a:rPr>
              <a:t>This is the average number of connections each node has in the network.</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2700000">
            <a:off x="8181194" y="458241"/>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כותרת 4">
            <a:extLst>
              <a:ext uri="{FF2B5EF4-FFF2-40B4-BE49-F238E27FC236}">
                <a16:creationId xmlns:a16="http://schemas.microsoft.com/office/drawing/2014/main" id="{A25A3918-EF2F-CF6D-419C-AB1EFA1ED986}"/>
              </a:ext>
            </a:extLst>
          </p:cNvPr>
          <p:cNvSpPr txBox="1">
            <a:spLocks noGrp="1"/>
          </p:cNvSpPr>
          <p:nvPr>
            <p:ph type="title" idx="6"/>
          </p:nvPr>
        </p:nvSpPr>
        <p:spPr>
          <a:xfrm>
            <a:off x="1327740" y="789421"/>
            <a:ext cx="9045505" cy="923299"/>
          </a:xfrm>
          <a:prstGeom prst="rect">
            <a:avLst/>
          </a:prstGeom>
          <a:noFill/>
        </p:spPr>
        <p:txBody>
          <a:bodyPr wrap="square">
            <a:spAutoFit/>
          </a:bodyPr>
          <a:lstStyle/>
          <a:p>
            <a:pPr algn="l" rtl="0"/>
            <a:r>
              <a:rPr lang="en-US" sz="2400" b="1" dirty="0"/>
              <a:t>Calculate graph measures</a:t>
            </a:r>
            <a:br>
              <a:rPr lang="en-US" sz="2400" b="1" dirty="0"/>
            </a:br>
            <a:r>
              <a:rPr lang="en-US" sz="2400" b="1" dirty="0"/>
              <a:t> </a:t>
            </a:r>
          </a:p>
        </p:txBody>
      </p:sp>
      <p:grpSp>
        <p:nvGrpSpPr>
          <p:cNvPr id="9" name="Group 8">
            <a:extLst>
              <a:ext uri="{FF2B5EF4-FFF2-40B4-BE49-F238E27FC236}">
                <a16:creationId xmlns:a16="http://schemas.microsoft.com/office/drawing/2014/main" id="{5CAA5893-6BAC-3998-062C-EC60419F7AE8}"/>
              </a:ext>
            </a:extLst>
          </p:cNvPr>
          <p:cNvGrpSpPr/>
          <p:nvPr/>
        </p:nvGrpSpPr>
        <p:grpSpPr>
          <a:xfrm>
            <a:off x="768801" y="789421"/>
            <a:ext cx="438285" cy="553968"/>
            <a:chOff x="5017273" y="2209417"/>
            <a:chExt cx="438285" cy="553968"/>
          </a:xfrm>
        </p:grpSpPr>
        <p:sp>
          <p:nvSpPr>
            <p:cNvPr id="7" name="תיבת טקסט 4">
              <a:extLst>
                <a:ext uri="{FF2B5EF4-FFF2-40B4-BE49-F238E27FC236}">
                  <a16:creationId xmlns:a16="http://schemas.microsoft.com/office/drawing/2014/main" id="{54791A5A-E151-CFF9-048F-BD7F95DF72ED}"/>
                </a:ext>
              </a:extLst>
            </p:cNvPr>
            <p:cNvSpPr txBox="1">
              <a:spLocks/>
            </p:cNvSpPr>
            <p:nvPr/>
          </p:nvSpPr>
          <p:spPr>
            <a:xfrm>
              <a:off x="5057993" y="2209417"/>
              <a:ext cx="356846" cy="553968"/>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Fredoka One"/>
                <a:buNone/>
                <a:defRPr sz="3800" b="0" i="0" u="none" strike="noStrike" cap="none">
                  <a:solidFill>
                    <a:schemeClr val="dk1"/>
                  </a:solidFill>
                  <a:latin typeface="Grandstander ExtraBold"/>
                  <a:ea typeface="Grandstander ExtraBold"/>
                  <a:cs typeface="Grandstander ExtraBold"/>
                  <a:sym typeface="Grandstander ExtraBold"/>
                </a:defRPr>
              </a:lvl1pPr>
              <a:lvl2pPr marR="0" lvl="1"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9pPr>
            </a:lstStyle>
            <a:p>
              <a:pPr algn="l"/>
              <a:r>
                <a:rPr lang="en-US" sz="2400" b="1" dirty="0"/>
                <a:t>F</a:t>
              </a:r>
              <a:endParaRPr lang="he-IL" sz="2400" dirty="0"/>
            </a:p>
          </p:txBody>
        </p:sp>
        <p:sp>
          <p:nvSpPr>
            <p:cNvPr id="8" name="Oval 7">
              <a:extLst>
                <a:ext uri="{FF2B5EF4-FFF2-40B4-BE49-F238E27FC236}">
                  <a16:creationId xmlns:a16="http://schemas.microsoft.com/office/drawing/2014/main" id="{74AD9283-FD46-2177-67BC-646FF6015EBC}"/>
                </a:ext>
              </a:extLst>
            </p:cNvPr>
            <p:cNvSpPr/>
            <p:nvPr/>
          </p:nvSpPr>
          <p:spPr>
            <a:xfrm>
              <a:off x="5017273" y="2278885"/>
              <a:ext cx="438285" cy="41503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Tree>
    <p:extLst>
      <p:ext uri="{BB962C8B-B14F-4D97-AF65-F5344CB8AC3E}">
        <p14:creationId xmlns:p14="http://schemas.microsoft.com/office/powerpoint/2010/main" val="404820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720016" y="1486745"/>
            <a:ext cx="8074127" cy="20787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The fast greedy algorithm presents an efficient method for identifying communities within networks by maximizing modularity.</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 Initially, it constructs a subnetwork consisting solely of connections among densely linked nodes. Subsequently, the algorithm iteratively selects random links that enhance the subnetwork's modularity and incorporates them. </a:t>
            </a:r>
          </a:p>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This iterative procedure continues as long as modularity enhancements are observed. Ultimately, communities are delineated based on the connected components present within the subnetwork</a:t>
            </a: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2700000">
            <a:off x="8181194" y="458241"/>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כותרת 4">
            <a:extLst>
              <a:ext uri="{FF2B5EF4-FFF2-40B4-BE49-F238E27FC236}">
                <a16:creationId xmlns:a16="http://schemas.microsoft.com/office/drawing/2014/main" id="{A25A3918-EF2F-CF6D-419C-AB1EFA1ED986}"/>
              </a:ext>
            </a:extLst>
          </p:cNvPr>
          <p:cNvSpPr txBox="1">
            <a:spLocks noGrp="1"/>
          </p:cNvSpPr>
          <p:nvPr>
            <p:ph type="title" idx="6"/>
          </p:nvPr>
        </p:nvSpPr>
        <p:spPr>
          <a:xfrm>
            <a:off x="1615975" y="534875"/>
            <a:ext cx="9045505" cy="923299"/>
          </a:xfrm>
          <a:prstGeom prst="rect">
            <a:avLst/>
          </a:prstGeom>
          <a:noFill/>
        </p:spPr>
        <p:txBody>
          <a:bodyPr wrap="square">
            <a:spAutoFit/>
          </a:bodyPr>
          <a:lstStyle/>
          <a:p>
            <a:pPr algn="l" rtl="0"/>
            <a:r>
              <a:rPr lang="en-US" sz="2400" b="1" dirty="0"/>
              <a:t>Use community detection algorithm </a:t>
            </a:r>
            <a:br>
              <a:rPr lang="en-US" sz="2400" b="1" dirty="0"/>
            </a:br>
            <a:r>
              <a:rPr lang="en-US" sz="2400" b="1" dirty="0"/>
              <a:t> </a:t>
            </a:r>
          </a:p>
        </p:txBody>
      </p:sp>
      <p:grpSp>
        <p:nvGrpSpPr>
          <p:cNvPr id="9" name="Group 8">
            <a:extLst>
              <a:ext uri="{FF2B5EF4-FFF2-40B4-BE49-F238E27FC236}">
                <a16:creationId xmlns:a16="http://schemas.microsoft.com/office/drawing/2014/main" id="{5CAA5893-6BAC-3998-062C-EC60419F7AE8}"/>
              </a:ext>
            </a:extLst>
          </p:cNvPr>
          <p:cNvGrpSpPr/>
          <p:nvPr/>
        </p:nvGrpSpPr>
        <p:grpSpPr>
          <a:xfrm>
            <a:off x="996722" y="527938"/>
            <a:ext cx="438285" cy="553968"/>
            <a:chOff x="5017273" y="2209417"/>
            <a:chExt cx="438285" cy="553968"/>
          </a:xfrm>
        </p:grpSpPr>
        <p:sp>
          <p:nvSpPr>
            <p:cNvPr id="7" name="תיבת טקסט 4">
              <a:extLst>
                <a:ext uri="{FF2B5EF4-FFF2-40B4-BE49-F238E27FC236}">
                  <a16:creationId xmlns:a16="http://schemas.microsoft.com/office/drawing/2014/main" id="{54791A5A-E151-CFF9-048F-BD7F95DF72ED}"/>
                </a:ext>
              </a:extLst>
            </p:cNvPr>
            <p:cNvSpPr txBox="1">
              <a:spLocks/>
            </p:cNvSpPr>
            <p:nvPr/>
          </p:nvSpPr>
          <p:spPr>
            <a:xfrm>
              <a:off x="5057993" y="2209417"/>
              <a:ext cx="356846" cy="553968"/>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Fredoka One"/>
                <a:buNone/>
                <a:defRPr sz="3800" b="0" i="0" u="none" strike="noStrike" cap="none">
                  <a:solidFill>
                    <a:schemeClr val="dk1"/>
                  </a:solidFill>
                  <a:latin typeface="Grandstander ExtraBold"/>
                  <a:ea typeface="Grandstander ExtraBold"/>
                  <a:cs typeface="Grandstander ExtraBold"/>
                  <a:sym typeface="Grandstander ExtraBold"/>
                </a:defRPr>
              </a:lvl1pPr>
              <a:lvl2pPr marR="0" lvl="1"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9pPr>
            </a:lstStyle>
            <a:p>
              <a:pPr algn="l"/>
              <a:r>
                <a:rPr lang="en-US" sz="2400" b="1" dirty="0"/>
                <a:t>G</a:t>
              </a:r>
              <a:endParaRPr lang="he-IL" sz="2400" dirty="0"/>
            </a:p>
          </p:txBody>
        </p:sp>
        <p:sp>
          <p:nvSpPr>
            <p:cNvPr id="8" name="Oval 7">
              <a:extLst>
                <a:ext uri="{FF2B5EF4-FFF2-40B4-BE49-F238E27FC236}">
                  <a16:creationId xmlns:a16="http://schemas.microsoft.com/office/drawing/2014/main" id="{74AD9283-FD46-2177-67BC-646FF6015EBC}"/>
                </a:ext>
              </a:extLst>
            </p:cNvPr>
            <p:cNvSpPr/>
            <p:nvPr/>
          </p:nvSpPr>
          <p:spPr>
            <a:xfrm>
              <a:off x="5017273" y="2278885"/>
              <a:ext cx="438285" cy="41503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
        <p:nvSpPr>
          <p:cNvPr id="2" name="תיבת טקסט 9">
            <a:extLst>
              <a:ext uri="{FF2B5EF4-FFF2-40B4-BE49-F238E27FC236}">
                <a16:creationId xmlns:a16="http://schemas.microsoft.com/office/drawing/2014/main" id="{3EBD113B-A739-DAC4-B3D1-1387AB42DA2D}"/>
              </a:ext>
            </a:extLst>
          </p:cNvPr>
          <p:cNvSpPr txBox="1"/>
          <p:nvPr/>
        </p:nvSpPr>
        <p:spPr>
          <a:xfrm>
            <a:off x="924333" y="1142821"/>
            <a:ext cx="6102220" cy="338554"/>
          </a:xfrm>
          <a:prstGeom prst="rect">
            <a:avLst/>
          </a:prstGeom>
          <a:noFill/>
        </p:spPr>
        <p:txBody>
          <a:bodyPr wrap="square">
            <a:spAutoFit/>
          </a:bodyPr>
          <a:lstStyle/>
          <a:p>
            <a:pPr algn="l" rtl="0"/>
            <a:r>
              <a:rPr lang="en-US" sz="1600" b="1" dirty="0">
                <a:latin typeface="Grandstander ExtraBold" panose="020B0604020202020204" charset="0"/>
              </a:rPr>
              <a:t>Fast Greedy </a:t>
            </a:r>
            <a:endParaRPr lang="he-IL" sz="1600" b="1" dirty="0">
              <a:latin typeface="Grandstander ExtraBold" panose="020B0604020202020204" charset="0"/>
            </a:endParaRPr>
          </a:p>
        </p:txBody>
      </p:sp>
      <p:pic>
        <p:nvPicPr>
          <p:cNvPr id="4" name="Picture 2">
            <a:extLst>
              <a:ext uri="{FF2B5EF4-FFF2-40B4-BE49-F238E27FC236}">
                <a16:creationId xmlns:a16="http://schemas.microsoft.com/office/drawing/2014/main" id="{5E01389C-5D8F-0506-FD57-FC540FA2BCA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2914"/>
          <a:stretch/>
        </p:blipFill>
        <p:spPr bwMode="auto">
          <a:xfrm>
            <a:off x="6389612" y="3485470"/>
            <a:ext cx="2256206" cy="1230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74035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643372" y="1349822"/>
            <a:ext cx="8074127" cy="20787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indent="-285750" algn="l" rtl="0">
              <a:buFont typeface="Arial" panose="020B0604020202020204" pitchFamily="34" charset="0"/>
              <a:buChar char="•"/>
            </a:pPr>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We are interested in understanding the differences between the ADHD and control groups. We will do this by calculating the average graph measures for each group and then comparing them.</a:t>
            </a: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2700000">
            <a:off x="8181194" y="458241"/>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כותרת 4">
            <a:extLst>
              <a:ext uri="{FF2B5EF4-FFF2-40B4-BE49-F238E27FC236}">
                <a16:creationId xmlns:a16="http://schemas.microsoft.com/office/drawing/2014/main" id="{A25A3918-EF2F-CF6D-419C-AB1EFA1ED986}"/>
              </a:ext>
            </a:extLst>
          </p:cNvPr>
          <p:cNvSpPr txBox="1">
            <a:spLocks noGrp="1"/>
          </p:cNvSpPr>
          <p:nvPr>
            <p:ph type="title" idx="6"/>
          </p:nvPr>
        </p:nvSpPr>
        <p:spPr>
          <a:xfrm>
            <a:off x="1645793" y="775778"/>
            <a:ext cx="9045505" cy="923299"/>
          </a:xfrm>
          <a:prstGeom prst="rect">
            <a:avLst/>
          </a:prstGeom>
          <a:noFill/>
        </p:spPr>
        <p:txBody>
          <a:bodyPr wrap="square">
            <a:spAutoFit/>
          </a:bodyPr>
          <a:lstStyle/>
          <a:p>
            <a:pPr algn="l" rtl="0"/>
            <a:r>
              <a:rPr lang="en-US" sz="2400" b="1" dirty="0"/>
              <a:t>Identifying differences between groups</a:t>
            </a:r>
            <a:br>
              <a:rPr lang="en-US" sz="2400" b="1" dirty="0"/>
            </a:br>
            <a:r>
              <a:rPr lang="en-US" sz="2400" b="1" dirty="0"/>
              <a:t> </a:t>
            </a:r>
          </a:p>
        </p:txBody>
      </p:sp>
      <p:grpSp>
        <p:nvGrpSpPr>
          <p:cNvPr id="9" name="Group 8">
            <a:extLst>
              <a:ext uri="{FF2B5EF4-FFF2-40B4-BE49-F238E27FC236}">
                <a16:creationId xmlns:a16="http://schemas.microsoft.com/office/drawing/2014/main" id="{5CAA5893-6BAC-3998-062C-EC60419F7AE8}"/>
              </a:ext>
            </a:extLst>
          </p:cNvPr>
          <p:cNvGrpSpPr/>
          <p:nvPr/>
        </p:nvGrpSpPr>
        <p:grpSpPr>
          <a:xfrm>
            <a:off x="980820" y="775778"/>
            <a:ext cx="438285" cy="553968"/>
            <a:chOff x="5017273" y="2209417"/>
            <a:chExt cx="438285" cy="553968"/>
          </a:xfrm>
        </p:grpSpPr>
        <p:sp>
          <p:nvSpPr>
            <p:cNvPr id="7" name="תיבת טקסט 4">
              <a:extLst>
                <a:ext uri="{FF2B5EF4-FFF2-40B4-BE49-F238E27FC236}">
                  <a16:creationId xmlns:a16="http://schemas.microsoft.com/office/drawing/2014/main" id="{54791A5A-E151-CFF9-048F-BD7F95DF72ED}"/>
                </a:ext>
              </a:extLst>
            </p:cNvPr>
            <p:cNvSpPr txBox="1">
              <a:spLocks/>
            </p:cNvSpPr>
            <p:nvPr/>
          </p:nvSpPr>
          <p:spPr>
            <a:xfrm>
              <a:off x="5057993" y="2209417"/>
              <a:ext cx="356846" cy="553968"/>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Fredoka One"/>
                <a:buNone/>
                <a:defRPr sz="3800" b="0" i="0" u="none" strike="noStrike" cap="none">
                  <a:solidFill>
                    <a:schemeClr val="dk1"/>
                  </a:solidFill>
                  <a:latin typeface="Grandstander ExtraBold"/>
                  <a:ea typeface="Grandstander ExtraBold"/>
                  <a:cs typeface="Grandstander ExtraBold"/>
                  <a:sym typeface="Grandstander ExtraBold"/>
                </a:defRPr>
              </a:lvl1pPr>
              <a:lvl2pPr marR="0" lvl="1"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9pPr>
            </a:lstStyle>
            <a:p>
              <a:pPr algn="l"/>
              <a:r>
                <a:rPr lang="en-US" sz="2400" b="1" dirty="0"/>
                <a:t>H</a:t>
              </a:r>
              <a:endParaRPr lang="he-IL" sz="2400" dirty="0"/>
            </a:p>
          </p:txBody>
        </p:sp>
        <p:sp>
          <p:nvSpPr>
            <p:cNvPr id="8" name="Oval 7">
              <a:extLst>
                <a:ext uri="{FF2B5EF4-FFF2-40B4-BE49-F238E27FC236}">
                  <a16:creationId xmlns:a16="http://schemas.microsoft.com/office/drawing/2014/main" id="{74AD9283-FD46-2177-67BC-646FF6015EBC}"/>
                </a:ext>
              </a:extLst>
            </p:cNvPr>
            <p:cNvSpPr/>
            <p:nvPr/>
          </p:nvSpPr>
          <p:spPr>
            <a:xfrm>
              <a:off x="5017273" y="2278885"/>
              <a:ext cx="438285" cy="41503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pic>
        <p:nvPicPr>
          <p:cNvPr id="17" name="Picture 16">
            <a:extLst>
              <a:ext uri="{FF2B5EF4-FFF2-40B4-BE49-F238E27FC236}">
                <a16:creationId xmlns:a16="http://schemas.microsoft.com/office/drawing/2014/main" id="{780F9BB8-FCED-BB21-3CAE-94CBCE7E5983}"/>
              </a:ext>
            </a:extLst>
          </p:cNvPr>
          <p:cNvPicPr>
            <a:picLocks noChangeAspect="1"/>
          </p:cNvPicPr>
          <p:nvPr/>
        </p:nvPicPr>
        <p:blipFill>
          <a:blip r:embed="rId3"/>
          <a:stretch>
            <a:fillRect/>
          </a:stretch>
        </p:blipFill>
        <p:spPr>
          <a:xfrm>
            <a:off x="6368994" y="2674752"/>
            <a:ext cx="2276823" cy="1915673"/>
          </a:xfrm>
          <a:prstGeom prst="rect">
            <a:avLst/>
          </a:prstGeom>
        </p:spPr>
      </p:pic>
      <p:pic>
        <p:nvPicPr>
          <p:cNvPr id="1026" name="Picture 2" descr="Two Groups Stock Illustrations – 982 Two Groups Stock Illustrations,  Vectors &amp; Clipart - Dreamstime">
            <a:extLst>
              <a:ext uri="{FF2B5EF4-FFF2-40B4-BE49-F238E27FC236}">
                <a16:creationId xmlns:a16="http://schemas.microsoft.com/office/drawing/2014/main" id="{3D41774E-37E1-D13D-4FD9-8639CC4FC6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7626" y="2686146"/>
            <a:ext cx="2505075"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1183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a:xfrm>
            <a:off x="2161257" y="435297"/>
            <a:ext cx="7450800" cy="592200"/>
          </a:xfrm>
        </p:spPr>
        <p:txBody>
          <a:bodyPr/>
          <a:lstStyle/>
          <a:p>
            <a:pPr algn="l" rtl="0"/>
            <a:r>
              <a:rPr lang="en-US" sz="3600" b="1" dirty="0"/>
              <a:t>Use Case Diagram</a:t>
            </a:r>
          </a:p>
        </p:txBody>
      </p:sp>
      <p:grpSp>
        <p:nvGrpSpPr>
          <p:cNvPr id="2" name="Google Shape;2624;p56">
            <a:extLst>
              <a:ext uri="{FF2B5EF4-FFF2-40B4-BE49-F238E27FC236}">
                <a16:creationId xmlns:a16="http://schemas.microsoft.com/office/drawing/2014/main" id="{5E12FC4E-594B-788E-BBB4-66F424D5ED43}"/>
              </a:ext>
            </a:extLst>
          </p:cNvPr>
          <p:cNvGrpSpPr/>
          <p:nvPr/>
        </p:nvGrpSpPr>
        <p:grpSpPr>
          <a:xfrm rot="-2700000">
            <a:off x="7472520" y="182176"/>
            <a:ext cx="1902958" cy="1155447"/>
            <a:chOff x="4779189" y="1569675"/>
            <a:chExt cx="1182836" cy="718200"/>
          </a:xfrm>
        </p:grpSpPr>
        <p:sp>
          <p:nvSpPr>
            <p:cNvPr id="3" name="Google Shape;2625;p56">
              <a:extLst>
                <a:ext uri="{FF2B5EF4-FFF2-40B4-BE49-F238E27FC236}">
                  <a16:creationId xmlns:a16="http://schemas.microsoft.com/office/drawing/2014/main" id="{42290DA4-0CFE-3719-8B94-474EC77DC822}"/>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2626;p56">
              <a:extLst>
                <a:ext uri="{FF2B5EF4-FFF2-40B4-BE49-F238E27FC236}">
                  <a16:creationId xmlns:a16="http://schemas.microsoft.com/office/drawing/2014/main" id="{A2160EE9-9410-D947-ACA3-F92C2559F42E}"/>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2627;p56">
              <a:extLst>
                <a:ext uri="{FF2B5EF4-FFF2-40B4-BE49-F238E27FC236}">
                  <a16:creationId xmlns:a16="http://schemas.microsoft.com/office/drawing/2014/main" id="{A1BA7563-2338-6AA3-5A3C-D250E46F58BF}"/>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8;p56">
              <a:extLst>
                <a:ext uri="{FF2B5EF4-FFF2-40B4-BE49-F238E27FC236}">
                  <a16:creationId xmlns:a16="http://schemas.microsoft.com/office/drawing/2014/main" id="{15888D01-D9F9-A818-70E0-3BE86DF99666}"/>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2629;p56">
              <a:extLst>
                <a:ext uri="{FF2B5EF4-FFF2-40B4-BE49-F238E27FC236}">
                  <a16:creationId xmlns:a16="http://schemas.microsoft.com/office/drawing/2014/main" id="{98E5AE44-9286-05CF-4749-D2A4B6D6C06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30;p56">
              <a:extLst>
                <a:ext uri="{FF2B5EF4-FFF2-40B4-BE49-F238E27FC236}">
                  <a16:creationId xmlns:a16="http://schemas.microsoft.com/office/drawing/2014/main" id="{418D9635-2328-1D7B-122A-79DA671E75C1}"/>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image7.png">
            <a:extLst>
              <a:ext uri="{FF2B5EF4-FFF2-40B4-BE49-F238E27FC236}">
                <a16:creationId xmlns:a16="http://schemas.microsoft.com/office/drawing/2014/main" id="{1583C6B9-DCCC-B9A5-F41C-B709CF6E9C39}"/>
              </a:ext>
            </a:extLst>
          </p:cNvPr>
          <p:cNvPicPr/>
          <p:nvPr/>
        </p:nvPicPr>
        <p:blipFill rotWithShape="1">
          <a:blip r:embed="rId3">
            <a:extLst>
              <a:ext uri="{28A0092B-C50C-407E-A947-70E740481C1C}">
                <a14:useLocalDpi xmlns:a14="http://schemas.microsoft.com/office/drawing/2010/main" val="0"/>
              </a:ext>
            </a:extLst>
          </a:blip>
          <a:srcRect b="3437"/>
          <a:stretch/>
        </p:blipFill>
        <p:spPr>
          <a:xfrm>
            <a:off x="1022281" y="1180009"/>
            <a:ext cx="5009354" cy="3469215"/>
          </a:xfrm>
          <a:prstGeom prst="rect">
            <a:avLst/>
          </a:prstGeom>
          <a:ln/>
        </p:spPr>
      </p:pic>
    </p:spTree>
    <p:extLst>
      <p:ext uri="{BB962C8B-B14F-4D97-AF65-F5344CB8AC3E}">
        <p14:creationId xmlns:p14="http://schemas.microsoft.com/office/powerpoint/2010/main" val="10532131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a:xfrm>
            <a:off x="1323057" y="376169"/>
            <a:ext cx="7450800" cy="592200"/>
          </a:xfrm>
        </p:spPr>
        <p:txBody>
          <a:bodyPr/>
          <a:lstStyle/>
          <a:p>
            <a:pPr algn="l" rtl="0"/>
            <a:r>
              <a:rPr lang="en-US" sz="3600" b="1" dirty="0"/>
              <a:t>Prototype</a:t>
            </a:r>
          </a:p>
        </p:txBody>
      </p:sp>
      <p:grpSp>
        <p:nvGrpSpPr>
          <p:cNvPr id="2" name="Google Shape;2624;p56">
            <a:extLst>
              <a:ext uri="{FF2B5EF4-FFF2-40B4-BE49-F238E27FC236}">
                <a16:creationId xmlns:a16="http://schemas.microsoft.com/office/drawing/2014/main" id="{5E12FC4E-594B-788E-BBB4-66F424D5ED43}"/>
              </a:ext>
            </a:extLst>
          </p:cNvPr>
          <p:cNvGrpSpPr/>
          <p:nvPr/>
        </p:nvGrpSpPr>
        <p:grpSpPr>
          <a:xfrm rot="-2700000">
            <a:off x="7472520" y="182176"/>
            <a:ext cx="1902958" cy="1155447"/>
            <a:chOff x="4779189" y="1569675"/>
            <a:chExt cx="1182836" cy="718200"/>
          </a:xfrm>
        </p:grpSpPr>
        <p:sp>
          <p:nvSpPr>
            <p:cNvPr id="3" name="Google Shape;2625;p56">
              <a:extLst>
                <a:ext uri="{FF2B5EF4-FFF2-40B4-BE49-F238E27FC236}">
                  <a16:creationId xmlns:a16="http://schemas.microsoft.com/office/drawing/2014/main" id="{42290DA4-0CFE-3719-8B94-474EC77DC822}"/>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2626;p56">
              <a:extLst>
                <a:ext uri="{FF2B5EF4-FFF2-40B4-BE49-F238E27FC236}">
                  <a16:creationId xmlns:a16="http://schemas.microsoft.com/office/drawing/2014/main" id="{A2160EE9-9410-D947-ACA3-F92C2559F42E}"/>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2627;p56">
              <a:extLst>
                <a:ext uri="{FF2B5EF4-FFF2-40B4-BE49-F238E27FC236}">
                  <a16:creationId xmlns:a16="http://schemas.microsoft.com/office/drawing/2014/main" id="{A1BA7563-2338-6AA3-5A3C-D250E46F58BF}"/>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8;p56">
              <a:extLst>
                <a:ext uri="{FF2B5EF4-FFF2-40B4-BE49-F238E27FC236}">
                  <a16:creationId xmlns:a16="http://schemas.microsoft.com/office/drawing/2014/main" id="{15888D01-D9F9-A818-70E0-3BE86DF99666}"/>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2629;p56">
              <a:extLst>
                <a:ext uri="{FF2B5EF4-FFF2-40B4-BE49-F238E27FC236}">
                  <a16:creationId xmlns:a16="http://schemas.microsoft.com/office/drawing/2014/main" id="{98E5AE44-9286-05CF-4749-D2A4B6D6C06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30;p56">
              <a:extLst>
                <a:ext uri="{FF2B5EF4-FFF2-40B4-BE49-F238E27FC236}">
                  <a16:creationId xmlns:a16="http://schemas.microsoft.com/office/drawing/2014/main" id="{418D9635-2328-1D7B-122A-79DA671E75C1}"/>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תמונה 9">
            <a:extLst>
              <a:ext uri="{FF2B5EF4-FFF2-40B4-BE49-F238E27FC236}">
                <a16:creationId xmlns:a16="http://schemas.microsoft.com/office/drawing/2014/main" id="{56E69713-62B7-AD5C-1715-0D16A00F0B0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9114" y="1382372"/>
            <a:ext cx="3486657" cy="2119284"/>
          </a:xfrm>
          <a:prstGeom prst="rect">
            <a:avLst/>
          </a:prstGeom>
        </p:spPr>
      </p:pic>
      <p:pic>
        <p:nvPicPr>
          <p:cNvPr id="11" name="תמונה 10">
            <a:extLst>
              <a:ext uri="{FF2B5EF4-FFF2-40B4-BE49-F238E27FC236}">
                <a16:creationId xmlns:a16="http://schemas.microsoft.com/office/drawing/2014/main" id="{F9119E64-DE46-82BF-EBA8-BCC2F7A69AB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58230" y="1382372"/>
            <a:ext cx="3366498" cy="2263192"/>
          </a:xfrm>
          <a:prstGeom prst="rect">
            <a:avLst/>
          </a:prstGeom>
        </p:spPr>
      </p:pic>
    </p:spTree>
    <p:extLst>
      <p:ext uri="{BB962C8B-B14F-4D97-AF65-F5344CB8AC3E}">
        <p14:creationId xmlns:p14="http://schemas.microsoft.com/office/powerpoint/2010/main" val="3776847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p:txBody>
          <a:bodyPr/>
          <a:lstStyle/>
          <a:p>
            <a:r>
              <a:rPr lang="he-IL" sz="3600" dirty="0"/>
              <a:t>INTRODUCTION</a:t>
            </a:r>
            <a:endParaRPr lang="en-US" sz="3600" dirty="0"/>
          </a:p>
        </p:txBody>
      </p:sp>
      <p:sp>
        <p:nvSpPr>
          <p:cNvPr id="2" name="Google Shape;3504;p82">
            <a:extLst>
              <a:ext uri="{FF2B5EF4-FFF2-40B4-BE49-F238E27FC236}">
                <a16:creationId xmlns:a16="http://schemas.microsoft.com/office/drawing/2014/main" id="{9B86DB67-1F6C-5A3D-1133-0DFAC0275D19}"/>
              </a:ext>
            </a:extLst>
          </p:cNvPr>
          <p:cNvSpPr txBox="1">
            <a:spLocks noGrp="1"/>
          </p:cNvSpPr>
          <p:nvPr>
            <p:ph type="subTitle" idx="1"/>
          </p:nvPr>
        </p:nvSpPr>
        <p:spPr>
          <a:xfrm>
            <a:off x="846600" y="1201473"/>
            <a:ext cx="7450800" cy="3051873"/>
          </a:xfrm>
          <a:prstGeom prst="rect">
            <a:avLst/>
          </a:prstGeom>
        </p:spPr>
        <p:txBody>
          <a:bodyPr spcFirstLastPara="1" wrap="square" lIns="91425" tIns="91425" rIns="91425" bIns="91425" anchor="t" anchorCtr="0">
            <a:noAutofit/>
          </a:bodyPr>
          <a:lstStyle/>
          <a:p>
            <a:pPr algn="l" rtl="0"/>
            <a:endParaRPr lang="en-US" sz="1050" dirty="0">
              <a:latin typeface="Century Gothic" panose="020B0502020202020204" pitchFamily="34" charset="0"/>
              <a:cs typeface="Calibri" panose="020F0502020204030204" pitchFamily="34" charset="0"/>
            </a:endParaRPr>
          </a:p>
          <a:p>
            <a:pPr marL="285750" indent="-285750" algn="l" rtl="0">
              <a:buFont typeface="Arial" panose="020B0604020202020204" pitchFamily="34" charset="0"/>
              <a:buChar char="•"/>
            </a:pPr>
            <a:r>
              <a:rPr lang="he-IL" sz="1400" dirty="0">
                <a:latin typeface="Century Gothic" panose="020B0502020202020204" pitchFamily="34" charset="0"/>
                <a:cs typeface="Calibri" panose="020F0502020204030204" pitchFamily="34" charset="0"/>
              </a:rPr>
              <a:t>EEG measuring brain electrical signals, aids in diagnosing ADHD by revealing abnormal patterns</a:t>
            </a:r>
            <a:r>
              <a:rPr lang="en-US" sz="1400" dirty="0">
                <a:latin typeface="Century Gothic" panose="020B0502020202020204" pitchFamily="34" charset="0"/>
                <a:cs typeface="Calibri" panose="020F0502020204030204" pitchFamily="34" charset="0"/>
              </a:rPr>
              <a:t>.</a:t>
            </a:r>
          </a:p>
          <a:p>
            <a:pPr marL="285750" indent="-285750" algn="l" rtl="0">
              <a:buFont typeface="Arial" panose="020B0604020202020204" pitchFamily="34" charset="0"/>
              <a:buChar char="•"/>
            </a:pPr>
            <a:endParaRPr lang="en-US" sz="1400" dirty="0">
              <a:latin typeface="Century Gothic" panose="020B0502020202020204" pitchFamily="34" charset="0"/>
              <a:cs typeface="Calibri" panose="020F0502020204030204" pitchFamily="34" charset="0"/>
            </a:endParaRPr>
          </a:p>
          <a:p>
            <a:pPr marL="285750" indent="-285750" algn="l" rtl="0">
              <a:buFont typeface="Arial" panose="020B0604020202020204" pitchFamily="34" charset="0"/>
              <a:buChar char="•"/>
            </a:pPr>
            <a:r>
              <a:rPr lang="en-US" sz="1400" dirty="0">
                <a:latin typeface="Century Gothic" panose="020B0502020202020204" pitchFamily="34" charset="0"/>
                <a:cs typeface="Calibri" panose="020F0502020204030204" pitchFamily="34" charset="0"/>
              </a:rPr>
              <a:t>Integrating EEG with graph theory allows for analyzing brain networks, where nodes represent brain regions and edges denote connections.</a:t>
            </a:r>
          </a:p>
          <a:p>
            <a:pPr marL="285750" indent="-285750" algn="l" rtl="0">
              <a:buFont typeface="Arial" panose="020B0604020202020204" pitchFamily="34" charset="0"/>
              <a:buChar char="•"/>
            </a:pPr>
            <a:endParaRPr lang="en-US" sz="1400" dirty="0">
              <a:latin typeface="Century Gothic" panose="020B0502020202020204" pitchFamily="34" charset="0"/>
              <a:cs typeface="Calibri" panose="020F0502020204030204" pitchFamily="34" charset="0"/>
            </a:endParaRPr>
          </a:p>
          <a:p>
            <a:pPr marL="285750" indent="-285750" algn="l" rtl="0">
              <a:buFont typeface="Arial" panose="020B0604020202020204" pitchFamily="34" charset="0"/>
              <a:buChar char="•"/>
            </a:pPr>
            <a:r>
              <a:rPr lang="en-US" sz="1400" dirty="0">
                <a:latin typeface="Century Gothic" panose="020B0502020202020204" pitchFamily="34" charset="0"/>
                <a:cs typeface="Calibri" panose="020F0502020204030204" pitchFamily="34" charset="0"/>
              </a:rPr>
              <a:t>Our goal is to provide comprehensive information on ADHD detection, by EEG brain recording techniques, the relationship between graph theory and brain networks, and methods for community detection in network analysis.</a:t>
            </a:r>
          </a:p>
          <a:p>
            <a:pPr algn="l" rtl="0"/>
            <a:endParaRPr lang="he-IL" sz="1400" dirty="0">
              <a:latin typeface="Century Gothic" panose="020B0502020202020204" pitchFamily="34" charset="0"/>
              <a:cs typeface="Calibri" panose="020F0502020204030204" pitchFamily="34" charset="0"/>
            </a:endParaRPr>
          </a:p>
        </p:txBody>
      </p:sp>
      <p:pic>
        <p:nvPicPr>
          <p:cNvPr id="3074" name="Picture 2" descr="Visualization of the human brain network using the BrainNet viewer [53] |  Download Scientific Diagram">
            <a:extLst>
              <a:ext uri="{FF2B5EF4-FFF2-40B4-BE49-F238E27FC236}">
                <a16:creationId xmlns:a16="http://schemas.microsoft.com/office/drawing/2014/main" id="{528C935C-52F5-5F1A-A7DE-DFFFD23879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5523" y="3412504"/>
            <a:ext cx="1742786" cy="1267196"/>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oogle Shape;2624;p56">
            <a:extLst>
              <a:ext uri="{FF2B5EF4-FFF2-40B4-BE49-F238E27FC236}">
                <a16:creationId xmlns:a16="http://schemas.microsoft.com/office/drawing/2014/main" id="{0223ACC9-B5C1-1E0A-ADA8-D8AABB84AB64}"/>
              </a:ext>
            </a:extLst>
          </p:cNvPr>
          <p:cNvGrpSpPr/>
          <p:nvPr/>
        </p:nvGrpSpPr>
        <p:grpSpPr>
          <a:xfrm rot="18527896">
            <a:off x="7516376" y="182177"/>
            <a:ext cx="1902958" cy="1155447"/>
            <a:chOff x="4779189" y="1569675"/>
            <a:chExt cx="1182836" cy="718200"/>
          </a:xfrm>
        </p:grpSpPr>
        <p:sp>
          <p:nvSpPr>
            <p:cNvPr id="9" name="Google Shape;2625;p56">
              <a:extLst>
                <a:ext uri="{FF2B5EF4-FFF2-40B4-BE49-F238E27FC236}">
                  <a16:creationId xmlns:a16="http://schemas.microsoft.com/office/drawing/2014/main" id="{24AF216C-0BBE-AA8F-903A-843B54A29721}"/>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626;p56">
              <a:extLst>
                <a:ext uri="{FF2B5EF4-FFF2-40B4-BE49-F238E27FC236}">
                  <a16:creationId xmlns:a16="http://schemas.microsoft.com/office/drawing/2014/main" id="{35B8D12C-2682-2E90-8FD7-31AD3B9B5CFF}"/>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2627;p56">
              <a:extLst>
                <a:ext uri="{FF2B5EF4-FFF2-40B4-BE49-F238E27FC236}">
                  <a16:creationId xmlns:a16="http://schemas.microsoft.com/office/drawing/2014/main" id="{F848C113-0ED6-D062-6090-3E8B781FFEFA}"/>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8;p56">
              <a:extLst>
                <a:ext uri="{FF2B5EF4-FFF2-40B4-BE49-F238E27FC236}">
                  <a16:creationId xmlns:a16="http://schemas.microsoft.com/office/drawing/2014/main" id="{D437D700-B80A-AD99-A68A-C0BD4695DFAD}"/>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2629;p56">
              <a:extLst>
                <a:ext uri="{FF2B5EF4-FFF2-40B4-BE49-F238E27FC236}">
                  <a16:creationId xmlns:a16="http://schemas.microsoft.com/office/drawing/2014/main" id="{A0BCD731-5CD1-4EDD-9198-B8459DBA6C31}"/>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30;p56">
              <a:extLst>
                <a:ext uri="{FF2B5EF4-FFF2-40B4-BE49-F238E27FC236}">
                  <a16:creationId xmlns:a16="http://schemas.microsoft.com/office/drawing/2014/main" id="{1776EC6B-EFFD-0560-C713-EB720F86BD5D}"/>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76707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a:xfrm>
            <a:off x="1323057" y="376169"/>
            <a:ext cx="7450800" cy="592200"/>
          </a:xfrm>
        </p:spPr>
        <p:txBody>
          <a:bodyPr/>
          <a:lstStyle/>
          <a:p>
            <a:pPr algn="l" rtl="0"/>
            <a:r>
              <a:rPr lang="en-US" sz="3600" b="1" dirty="0"/>
              <a:t>Prototype</a:t>
            </a:r>
          </a:p>
        </p:txBody>
      </p:sp>
      <p:grpSp>
        <p:nvGrpSpPr>
          <p:cNvPr id="2" name="Google Shape;2624;p56">
            <a:extLst>
              <a:ext uri="{FF2B5EF4-FFF2-40B4-BE49-F238E27FC236}">
                <a16:creationId xmlns:a16="http://schemas.microsoft.com/office/drawing/2014/main" id="{5E12FC4E-594B-788E-BBB4-66F424D5ED43}"/>
              </a:ext>
            </a:extLst>
          </p:cNvPr>
          <p:cNvGrpSpPr/>
          <p:nvPr/>
        </p:nvGrpSpPr>
        <p:grpSpPr>
          <a:xfrm rot="-2700000">
            <a:off x="7472520" y="182176"/>
            <a:ext cx="1902958" cy="1155447"/>
            <a:chOff x="4779189" y="1569675"/>
            <a:chExt cx="1182836" cy="718200"/>
          </a:xfrm>
        </p:grpSpPr>
        <p:sp>
          <p:nvSpPr>
            <p:cNvPr id="3" name="Google Shape;2625;p56">
              <a:extLst>
                <a:ext uri="{FF2B5EF4-FFF2-40B4-BE49-F238E27FC236}">
                  <a16:creationId xmlns:a16="http://schemas.microsoft.com/office/drawing/2014/main" id="{42290DA4-0CFE-3719-8B94-474EC77DC822}"/>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2626;p56">
              <a:extLst>
                <a:ext uri="{FF2B5EF4-FFF2-40B4-BE49-F238E27FC236}">
                  <a16:creationId xmlns:a16="http://schemas.microsoft.com/office/drawing/2014/main" id="{A2160EE9-9410-D947-ACA3-F92C2559F42E}"/>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2627;p56">
              <a:extLst>
                <a:ext uri="{FF2B5EF4-FFF2-40B4-BE49-F238E27FC236}">
                  <a16:creationId xmlns:a16="http://schemas.microsoft.com/office/drawing/2014/main" id="{A1BA7563-2338-6AA3-5A3C-D250E46F58BF}"/>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8;p56">
              <a:extLst>
                <a:ext uri="{FF2B5EF4-FFF2-40B4-BE49-F238E27FC236}">
                  <a16:creationId xmlns:a16="http://schemas.microsoft.com/office/drawing/2014/main" id="{15888D01-D9F9-A818-70E0-3BE86DF99666}"/>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2629;p56">
              <a:extLst>
                <a:ext uri="{FF2B5EF4-FFF2-40B4-BE49-F238E27FC236}">
                  <a16:creationId xmlns:a16="http://schemas.microsoft.com/office/drawing/2014/main" id="{98E5AE44-9286-05CF-4749-D2A4B6D6C06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30;p56">
              <a:extLst>
                <a:ext uri="{FF2B5EF4-FFF2-40B4-BE49-F238E27FC236}">
                  <a16:creationId xmlns:a16="http://schemas.microsoft.com/office/drawing/2014/main" id="{418D9635-2328-1D7B-122A-79DA671E75C1}"/>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תמונה 9">
            <a:extLst>
              <a:ext uri="{FF2B5EF4-FFF2-40B4-BE49-F238E27FC236}">
                <a16:creationId xmlns:a16="http://schemas.microsoft.com/office/drawing/2014/main" id="{28F52E64-1442-CC22-4397-89C0C2E2A4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1271" y="1382344"/>
            <a:ext cx="4794207" cy="2602632"/>
          </a:xfrm>
          <a:prstGeom prst="rect">
            <a:avLst/>
          </a:prstGeom>
        </p:spPr>
      </p:pic>
    </p:spTree>
    <p:extLst>
      <p:ext uri="{BB962C8B-B14F-4D97-AF65-F5344CB8AC3E}">
        <p14:creationId xmlns:p14="http://schemas.microsoft.com/office/powerpoint/2010/main" val="2877442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a:xfrm>
            <a:off x="1323057" y="376169"/>
            <a:ext cx="7450800" cy="592200"/>
          </a:xfrm>
        </p:spPr>
        <p:txBody>
          <a:bodyPr/>
          <a:lstStyle/>
          <a:p>
            <a:pPr algn="l" rtl="0"/>
            <a:r>
              <a:rPr lang="en-US" sz="3600" b="1" dirty="0"/>
              <a:t>Prototype</a:t>
            </a:r>
          </a:p>
        </p:txBody>
      </p:sp>
      <p:grpSp>
        <p:nvGrpSpPr>
          <p:cNvPr id="2" name="Google Shape;2624;p56">
            <a:extLst>
              <a:ext uri="{FF2B5EF4-FFF2-40B4-BE49-F238E27FC236}">
                <a16:creationId xmlns:a16="http://schemas.microsoft.com/office/drawing/2014/main" id="{5E12FC4E-594B-788E-BBB4-66F424D5ED43}"/>
              </a:ext>
            </a:extLst>
          </p:cNvPr>
          <p:cNvGrpSpPr/>
          <p:nvPr/>
        </p:nvGrpSpPr>
        <p:grpSpPr>
          <a:xfrm rot="-2700000">
            <a:off x="7472520" y="182176"/>
            <a:ext cx="1902958" cy="1155447"/>
            <a:chOff x="4779189" y="1569675"/>
            <a:chExt cx="1182836" cy="718200"/>
          </a:xfrm>
        </p:grpSpPr>
        <p:sp>
          <p:nvSpPr>
            <p:cNvPr id="3" name="Google Shape;2625;p56">
              <a:extLst>
                <a:ext uri="{FF2B5EF4-FFF2-40B4-BE49-F238E27FC236}">
                  <a16:creationId xmlns:a16="http://schemas.microsoft.com/office/drawing/2014/main" id="{42290DA4-0CFE-3719-8B94-474EC77DC822}"/>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2626;p56">
              <a:extLst>
                <a:ext uri="{FF2B5EF4-FFF2-40B4-BE49-F238E27FC236}">
                  <a16:creationId xmlns:a16="http://schemas.microsoft.com/office/drawing/2014/main" id="{A2160EE9-9410-D947-ACA3-F92C2559F42E}"/>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2627;p56">
              <a:extLst>
                <a:ext uri="{FF2B5EF4-FFF2-40B4-BE49-F238E27FC236}">
                  <a16:creationId xmlns:a16="http://schemas.microsoft.com/office/drawing/2014/main" id="{A1BA7563-2338-6AA3-5A3C-D250E46F58BF}"/>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8;p56">
              <a:extLst>
                <a:ext uri="{FF2B5EF4-FFF2-40B4-BE49-F238E27FC236}">
                  <a16:creationId xmlns:a16="http://schemas.microsoft.com/office/drawing/2014/main" id="{15888D01-D9F9-A818-70E0-3BE86DF99666}"/>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2629;p56">
              <a:extLst>
                <a:ext uri="{FF2B5EF4-FFF2-40B4-BE49-F238E27FC236}">
                  <a16:creationId xmlns:a16="http://schemas.microsoft.com/office/drawing/2014/main" id="{98E5AE44-9286-05CF-4749-D2A4B6D6C06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30;p56">
              <a:extLst>
                <a:ext uri="{FF2B5EF4-FFF2-40B4-BE49-F238E27FC236}">
                  <a16:creationId xmlns:a16="http://schemas.microsoft.com/office/drawing/2014/main" id="{418D9635-2328-1D7B-122A-79DA671E75C1}"/>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תמונה 9">
            <a:extLst>
              <a:ext uri="{FF2B5EF4-FFF2-40B4-BE49-F238E27FC236}">
                <a16:creationId xmlns:a16="http://schemas.microsoft.com/office/drawing/2014/main" id="{0AD8CE86-291A-7682-07A6-2E45E7C91E1D}"/>
              </a:ext>
            </a:extLst>
          </p:cNvPr>
          <p:cNvPicPr>
            <a:picLocks noChangeAspect="1"/>
          </p:cNvPicPr>
          <p:nvPr/>
        </p:nvPicPr>
        <p:blipFill>
          <a:blip r:embed="rId3"/>
          <a:stretch>
            <a:fillRect/>
          </a:stretch>
        </p:blipFill>
        <p:spPr>
          <a:xfrm>
            <a:off x="1490064" y="1246159"/>
            <a:ext cx="5527424" cy="2901675"/>
          </a:xfrm>
          <a:prstGeom prst="rect">
            <a:avLst/>
          </a:prstGeom>
        </p:spPr>
      </p:pic>
    </p:spTree>
    <p:extLst>
      <p:ext uri="{BB962C8B-B14F-4D97-AF65-F5344CB8AC3E}">
        <p14:creationId xmlns:p14="http://schemas.microsoft.com/office/powerpoint/2010/main" val="31733359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a:xfrm>
            <a:off x="1323057" y="376169"/>
            <a:ext cx="7450800" cy="592200"/>
          </a:xfrm>
        </p:spPr>
        <p:txBody>
          <a:bodyPr/>
          <a:lstStyle/>
          <a:p>
            <a:pPr algn="l" rtl="0"/>
            <a:r>
              <a:rPr lang="en-US" sz="3600" b="1" dirty="0"/>
              <a:t>Prototype</a:t>
            </a:r>
          </a:p>
        </p:txBody>
      </p:sp>
      <p:grpSp>
        <p:nvGrpSpPr>
          <p:cNvPr id="2" name="Google Shape;2624;p56">
            <a:extLst>
              <a:ext uri="{FF2B5EF4-FFF2-40B4-BE49-F238E27FC236}">
                <a16:creationId xmlns:a16="http://schemas.microsoft.com/office/drawing/2014/main" id="{5E12FC4E-594B-788E-BBB4-66F424D5ED43}"/>
              </a:ext>
            </a:extLst>
          </p:cNvPr>
          <p:cNvGrpSpPr/>
          <p:nvPr/>
        </p:nvGrpSpPr>
        <p:grpSpPr>
          <a:xfrm rot="-2700000">
            <a:off x="7472520" y="182176"/>
            <a:ext cx="1902958" cy="1155447"/>
            <a:chOff x="4779189" y="1569675"/>
            <a:chExt cx="1182836" cy="718200"/>
          </a:xfrm>
        </p:grpSpPr>
        <p:sp>
          <p:nvSpPr>
            <p:cNvPr id="3" name="Google Shape;2625;p56">
              <a:extLst>
                <a:ext uri="{FF2B5EF4-FFF2-40B4-BE49-F238E27FC236}">
                  <a16:creationId xmlns:a16="http://schemas.microsoft.com/office/drawing/2014/main" id="{42290DA4-0CFE-3719-8B94-474EC77DC822}"/>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2626;p56">
              <a:extLst>
                <a:ext uri="{FF2B5EF4-FFF2-40B4-BE49-F238E27FC236}">
                  <a16:creationId xmlns:a16="http://schemas.microsoft.com/office/drawing/2014/main" id="{A2160EE9-9410-D947-ACA3-F92C2559F42E}"/>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2627;p56">
              <a:extLst>
                <a:ext uri="{FF2B5EF4-FFF2-40B4-BE49-F238E27FC236}">
                  <a16:creationId xmlns:a16="http://schemas.microsoft.com/office/drawing/2014/main" id="{A1BA7563-2338-6AA3-5A3C-D250E46F58BF}"/>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8;p56">
              <a:extLst>
                <a:ext uri="{FF2B5EF4-FFF2-40B4-BE49-F238E27FC236}">
                  <a16:creationId xmlns:a16="http://schemas.microsoft.com/office/drawing/2014/main" id="{15888D01-D9F9-A818-70E0-3BE86DF99666}"/>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2629;p56">
              <a:extLst>
                <a:ext uri="{FF2B5EF4-FFF2-40B4-BE49-F238E27FC236}">
                  <a16:creationId xmlns:a16="http://schemas.microsoft.com/office/drawing/2014/main" id="{98E5AE44-9286-05CF-4749-D2A4B6D6C06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30;p56">
              <a:extLst>
                <a:ext uri="{FF2B5EF4-FFF2-40B4-BE49-F238E27FC236}">
                  <a16:creationId xmlns:a16="http://schemas.microsoft.com/office/drawing/2014/main" id="{418D9635-2328-1D7B-122A-79DA671E75C1}"/>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תמונה 9">
            <a:extLst>
              <a:ext uri="{FF2B5EF4-FFF2-40B4-BE49-F238E27FC236}">
                <a16:creationId xmlns:a16="http://schemas.microsoft.com/office/drawing/2014/main" id="{0D270F50-408C-BAFE-0C6E-03FD6A86A652}"/>
              </a:ext>
            </a:extLst>
          </p:cNvPr>
          <p:cNvPicPr>
            <a:picLocks noChangeAspect="1"/>
          </p:cNvPicPr>
          <p:nvPr/>
        </p:nvPicPr>
        <p:blipFill>
          <a:blip r:embed="rId3"/>
          <a:stretch>
            <a:fillRect/>
          </a:stretch>
        </p:blipFill>
        <p:spPr>
          <a:xfrm>
            <a:off x="2049836" y="1134110"/>
            <a:ext cx="4424045" cy="2875280"/>
          </a:xfrm>
          <a:prstGeom prst="rect">
            <a:avLst/>
          </a:prstGeom>
        </p:spPr>
      </p:pic>
    </p:spTree>
    <p:extLst>
      <p:ext uri="{BB962C8B-B14F-4D97-AF65-F5344CB8AC3E}">
        <p14:creationId xmlns:p14="http://schemas.microsoft.com/office/powerpoint/2010/main" val="38382837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a:xfrm>
            <a:off x="749885" y="344940"/>
            <a:ext cx="7880514" cy="592200"/>
          </a:xfrm>
        </p:spPr>
        <p:txBody>
          <a:bodyPr/>
          <a:lstStyle/>
          <a:p>
            <a:r>
              <a:rPr lang="en-US" sz="3600" dirty="0"/>
              <a:t>Verification plan</a:t>
            </a:r>
          </a:p>
        </p:txBody>
      </p:sp>
      <p:grpSp>
        <p:nvGrpSpPr>
          <p:cNvPr id="2" name="Google Shape;2624;p56">
            <a:extLst>
              <a:ext uri="{FF2B5EF4-FFF2-40B4-BE49-F238E27FC236}">
                <a16:creationId xmlns:a16="http://schemas.microsoft.com/office/drawing/2014/main" id="{3F0DCF09-3FC0-3AF4-305D-E6AE5A48F6D7}"/>
              </a:ext>
            </a:extLst>
          </p:cNvPr>
          <p:cNvGrpSpPr/>
          <p:nvPr/>
        </p:nvGrpSpPr>
        <p:grpSpPr>
          <a:xfrm rot="18717960">
            <a:off x="8033110" y="144146"/>
            <a:ext cx="1632309" cy="964731"/>
            <a:chOff x="4779189" y="1569675"/>
            <a:chExt cx="1182836" cy="718200"/>
          </a:xfrm>
        </p:grpSpPr>
        <p:sp>
          <p:nvSpPr>
            <p:cNvPr id="7" name="Google Shape;2625;p56">
              <a:extLst>
                <a:ext uri="{FF2B5EF4-FFF2-40B4-BE49-F238E27FC236}">
                  <a16:creationId xmlns:a16="http://schemas.microsoft.com/office/drawing/2014/main" id="{0958C124-66C9-154E-1A34-268B00D1B7E4}"/>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626;p56">
              <a:extLst>
                <a:ext uri="{FF2B5EF4-FFF2-40B4-BE49-F238E27FC236}">
                  <a16:creationId xmlns:a16="http://schemas.microsoft.com/office/drawing/2014/main" id="{64FF0914-AC34-FA0A-1561-8CA5F096579A}"/>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rgbClr val="563B7F"/>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2627;p56">
              <a:extLst>
                <a:ext uri="{FF2B5EF4-FFF2-40B4-BE49-F238E27FC236}">
                  <a16:creationId xmlns:a16="http://schemas.microsoft.com/office/drawing/2014/main" id="{A9662C08-CC2A-7B41-8DE5-C17652D92A2C}"/>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8;p56">
              <a:extLst>
                <a:ext uri="{FF2B5EF4-FFF2-40B4-BE49-F238E27FC236}">
                  <a16:creationId xmlns:a16="http://schemas.microsoft.com/office/drawing/2014/main" id="{0456C141-675F-8C30-A7C8-41DA9EB46D07}"/>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2629;p56">
              <a:extLst>
                <a:ext uri="{FF2B5EF4-FFF2-40B4-BE49-F238E27FC236}">
                  <a16:creationId xmlns:a16="http://schemas.microsoft.com/office/drawing/2014/main" id="{A36C1BB7-1DB9-3C03-B390-FEA139AA2A3B}"/>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30;p56">
              <a:extLst>
                <a:ext uri="{FF2B5EF4-FFF2-40B4-BE49-F238E27FC236}">
                  <a16:creationId xmlns:a16="http://schemas.microsoft.com/office/drawing/2014/main" id="{A88CFD46-3D55-2145-044B-E41D52488EA3}"/>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6" name="טבלה 7">
            <a:extLst>
              <a:ext uri="{FF2B5EF4-FFF2-40B4-BE49-F238E27FC236}">
                <a16:creationId xmlns:a16="http://schemas.microsoft.com/office/drawing/2014/main" id="{63A27D5F-94AB-73A0-AD97-8D6206906BB2}"/>
              </a:ext>
            </a:extLst>
          </p:cNvPr>
          <p:cNvGraphicFramePr>
            <a:graphicFrameLocks noGrp="1"/>
          </p:cNvGraphicFramePr>
          <p:nvPr>
            <p:extLst>
              <p:ext uri="{D42A27DB-BD31-4B8C-83A1-F6EECF244321}">
                <p14:modId xmlns:p14="http://schemas.microsoft.com/office/powerpoint/2010/main" val="2499438926"/>
              </p:ext>
            </p:extLst>
          </p:nvPr>
        </p:nvGraphicFramePr>
        <p:xfrm>
          <a:off x="749885" y="1065180"/>
          <a:ext cx="7892947" cy="3629385"/>
        </p:xfrm>
        <a:graphic>
          <a:graphicData uri="http://schemas.openxmlformats.org/drawingml/2006/table">
            <a:tbl>
              <a:tblPr firstRow="1" firstCol="1" bandRow="1">
                <a:tableStyleId>{5C22544A-7EE6-4342-B048-85BDC9FD1C3A}</a:tableStyleId>
              </a:tblPr>
              <a:tblGrid>
                <a:gridCol w="711770">
                  <a:extLst>
                    <a:ext uri="{9D8B030D-6E8A-4147-A177-3AD203B41FA5}">
                      <a16:colId xmlns:a16="http://schemas.microsoft.com/office/drawing/2014/main" val="1256188745"/>
                    </a:ext>
                  </a:extLst>
                </a:gridCol>
                <a:gridCol w="2512463">
                  <a:extLst>
                    <a:ext uri="{9D8B030D-6E8A-4147-A177-3AD203B41FA5}">
                      <a16:colId xmlns:a16="http://schemas.microsoft.com/office/drawing/2014/main" val="1024906111"/>
                    </a:ext>
                  </a:extLst>
                </a:gridCol>
                <a:gridCol w="4668714">
                  <a:extLst>
                    <a:ext uri="{9D8B030D-6E8A-4147-A177-3AD203B41FA5}">
                      <a16:colId xmlns:a16="http://schemas.microsoft.com/office/drawing/2014/main" val="2987576868"/>
                    </a:ext>
                  </a:extLst>
                </a:gridCol>
              </a:tblGrid>
              <a:tr h="424029">
                <a:tc>
                  <a:txBody>
                    <a:bodyPr/>
                    <a:lstStyle/>
                    <a:p>
                      <a:pPr algn="l" rtl="0">
                        <a:lnSpc>
                          <a:spcPct val="150000"/>
                        </a:lnSpc>
                        <a:spcAft>
                          <a:spcPts val="800"/>
                        </a:spcAft>
                      </a:pPr>
                      <a:r>
                        <a:rPr lang="en-US" sz="1050" kern="100" dirty="0">
                          <a:effectLst/>
                        </a:rPr>
                        <a:t>Test No.</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Test Subject </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Expected Result</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extLst>
                  <a:ext uri="{0D108BD9-81ED-4DB2-BD59-A6C34878D82A}">
                    <a16:rowId xmlns:a16="http://schemas.microsoft.com/office/drawing/2014/main" val="4139002935"/>
                  </a:ext>
                </a:extLst>
              </a:tr>
              <a:tr h="447134">
                <a:tc>
                  <a:txBody>
                    <a:bodyPr/>
                    <a:lstStyle/>
                    <a:p>
                      <a:pPr algn="l" rtl="0">
                        <a:lnSpc>
                          <a:spcPct val="150000"/>
                        </a:lnSpc>
                        <a:spcAft>
                          <a:spcPts val="800"/>
                        </a:spcAft>
                      </a:pPr>
                      <a:r>
                        <a:rPr lang="en-US" sz="1050" kern="100" dirty="0">
                          <a:effectLst/>
                        </a:rPr>
                        <a:t>1</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Insert same signal to connectivity matrix </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Because we use Pearson correlation calculation the expected result of the same signal is 1. </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extLst>
                  <a:ext uri="{0D108BD9-81ED-4DB2-BD59-A6C34878D82A}">
                    <a16:rowId xmlns:a16="http://schemas.microsoft.com/office/drawing/2014/main" val="2161381952"/>
                  </a:ext>
                </a:extLst>
              </a:tr>
              <a:tr h="447134">
                <a:tc>
                  <a:txBody>
                    <a:bodyPr/>
                    <a:lstStyle/>
                    <a:p>
                      <a:pPr algn="l" rtl="0">
                        <a:lnSpc>
                          <a:spcPct val="150000"/>
                        </a:lnSpc>
                        <a:spcAft>
                          <a:spcPts val="800"/>
                        </a:spcAft>
                      </a:pPr>
                      <a:r>
                        <a:rPr lang="en-US" sz="1050" kern="100">
                          <a:effectLst/>
                        </a:rPr>
                        <a:t>2</a:t>
                      </a:r>
                      <a:endParaRPr lang="en-US" sz="1050" kern="10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Insert different signals to connectivity matrix </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Because we use Pearson correlation calculation the expected result of different signals is between 0-1. </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extLst>
                  <a:ext uri="{0D108BD9-81ED-4DB2-BD59-A6C34878D82A}">
                    <a16:rowId xmlns:a16="http://schemas.microsoft.com/office/drawing/2014/main" val="3091809812"/>
                  </a:ext>
                </a:extLst>
              </a:tr>
              <a:tr h="447134">
                <a:tc>
                  <a:txBody>
                    <a:bodyPr/>
                    <a:lstStyle/>
                    <a:p>
                      <a:pPr algn="l" rtl="0">
                        <a:lnSpc>
                          <a:spcPct val="150000"/>
                        </a:lnSpc>
                        <a:spcAft>
                          <a:spcPts val="800"/>
                        </a:spcAft>
                      </a:pPr>
                      <a:r>
                        <a:rPr lang="en-US" sz="1050" kern="100">
                          <a:effectLst/>
                        </a:rPr>
                        <a:t>3</a:t>
                      </a:r>
                      <a:endParaRPr lang="en-US" sz="1050" kern="10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a:effectLst/>
                        </a:rPr>
                        <a:t>Apply threshold</a:t>
                      </a:r>
                      <a:endParaRPr lang="en-US" sz="1050" kern="10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It is observed that the results of the chosen threshold will be the same for articles with the same data set and the same threshold.</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extLst>
                  <a:ext uri="{0D108BD9-81ED-4DB2-BD59-A6C34878D82A}">
                    <a16:rowId xmlns:a16="http://schemas.microsoft.com/office/drawing/2014/main" val="1150144747"/>
                  </a:ext>
                </a:extLst>
              </a:tr>
              <a:tr h="447134">
                <a:tc>
                  <a:txBody>
                    <a:bodyPr/>
                    <a:lstStyle/>
                    <a:p>
                      <a:pPr algn="l" rtl="0">
                        <a:lnSpc>
                          <a:spcPct val="150000"/>
                        </a:lnSpc>
                        <a:spcAft>
                          <a:spcPts val="800"/>
                        </a:spcAft>
                      </a:pPr>
                      <a:r>
                        <a:rPr lang="en-US" sz="1050" kern="100">
                          <a:effectLst/>
                        </a:rPr>
                        <a:t>4</a:t>
                      </a:r>
                      <a:endParaRPr lang="en-US" sz="1050" kern="10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a:effectLst/>
                        </a:rPr>
                        <a:t>Build graph for all patients. </a:t>
                      </a:r>
                      <a:endParaRPr lang="en-US" sz="1050" kern="10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a:effectLst/>
                        </a:rPr>
                        <a:t>It was observed that the graphs of the patients would be similar to the graphs in the articles with the same data set.</a:t>
                      </a:r>
                      <a:endParaRPr lang="en-US" sz="1050" kern="10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extLst>
                  <a:ext uri="{0D108BD9-81ED-4DB2-BD59-A6C34878D82A}">
                    <a16:rowId xmlns:a16="http://schemas.microsoft.com/office/drawing/2014/main" val="877299963"/>
                  </a:ext>
                </a:extLst>
              </a:tr>
              <a:tr h="684036">
                <a:tc>
                  <a:txBody>
                    <a:bodyPr/>
                    <a:lstStyle/>
                    <a:p>
                      <a:pPr algn="l" rtl="0">
                        <a:lnSpc>
                          <a:spcPct val="150000"/>
                        </a:lnSpc>
                        <a:spcAft>
                          <a:spcPts val="800"/>
                        </a:spcAft>
                      </a:pPr>
                      <a:r>
                        <a:rPr lang="en-US" sz="1050" kern="100">
                          <a:effectLst/>
                        </a:rPr>
                        <a:t>5</a:t>
                      </a:r>
                      <a:endParaRPr lang="en-US" sz="1050" kern="10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a:effectLst/>
                        </a:rPr>
                        <a:t>Calculate graph measures</a:t>
                      </a:r>
                      <a:endParaRPr lang="en-US" sz="1050" kern="10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It will be observed that if we take a simple graph and calculate all the measures on it or for a graph whose results we know we will get a correct calculation of the measures.</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extLst>
                  <a:ext uri="{0D108BD9-81ED-4DB2-BD59-A6C34878D82A}">
                    <a16:rowId xmlns:a16="http://schemas.microsoft.com/office/drawing/2014/main" val="3337601936"/>
                  </a:ext>
                </a:extLst>
              </a:tr>
              <a:tr h="683422">
                <a:tc>
                  <a:txBody>
                    <a:bodyPr/>
                    <a:lstStyle/>
                    <a:p>
                      <a:pPr algn="l" rtl="0">
                        <a:lnSpc>
                          <a:spcPct val="150000"/>
                        </a:lnSpc>
                        <a:spcAft>
                          <a:spcPts val="800"/>
                        </a:spcAft>
                      </a:pPr>
                      <a:r>
                        <a:rPr lang="en-US" sz="1050" kern="100">
                          <a:effectLst/>
                        </a:rPr>
                        <a:t>6</a:t>
                      </a:r>
                      <a:endParaRPr lang="en-US" sz="1050" kern="10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Using community detection algorithm  </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tc>
                  <a:txBody>
                    <a:bodyPr/>
                    <a:lstStyle/>
                    <a:p>
                      <a:pPr algn="l" rtl="0">
                        <a:lnSpc>
                          <a:spcPct val="150000"/>
                        </a:lnSpc>
                        <a:spcAft>
                          <a:spcPts val="800"/>
                        </a:spcAft>
                      </a:pPr>
                      <a:r>
                        <a:rPr lang="en-US" sz="1050" kern="100" dirty="0">
                          <a:effectLst/>
                        </a:rPr>
                        <a:t>We will observe that if we take a graph whose community modules are known and put it into our community detection algorithm, we will expect to get the same modules in the graph.</a:t>
                      </a:r>
                      <a:endParaRPr lang="en-US" sz="1050" kern="100" dirty="0">
                        <a:effectLst/>
                        <a:latin typeface="Calibri" panose="020F0502020204030204" pitchFamily="34" charset="0"/>
                        <a:ea typeface="Calibri" panose="020F0502020204030204" pitchFamily="34" charset="0"/>
                        <a:cs typeface="Arial" panose="020B0604020202020204" pitchFamily="34" charset="0"/>
                      </a:endParaRPr>
                    </a:p>
                  </a:txBody>
                  <a:tcPr marL="53712" marR="53712" marT="0" marB="0"/>
                </a:tc>
                <a:extLst>
                  <a:ext uri="{0D108BD9-81ED-4DB2-BD59-A6C34878D82A}">
                    <a16:rowId xmlns:a16="http://schemas.microsoft.com/office/drawing/2014/main" val="3712908955"/>
                  </a:ext>
                </a:extLst>
              </a:tr>
            </a:tbl>
          </a:graphicData>
        </a:graphic>
      </p:graphicFrame>
    </p:spTree>
    <p:extLst>
      <p:ext uri="{BB962C8B-B14F-4D97-AF65-F5344CB8AC3E}">
        <p14:creationId xmlns:p14="http://schemas.microsoft.com/office/powerpoint/2010/main" val="35908882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17"/>
        <p:cNvGrpSpPr/>
        <p:nvPr/>
      </p:nvGrpSpPr>
      <p:grpSpPr>
        <a:xfrm>
          <a:off x="0" y="0"/>
          <a:ext cx="0" cy="0"/>
          <a:chOff x="0" y="0"/>
          <a:chExt cx="0" cy="0"/>
        </a:xfrm>
      </p:grpSpPr>
      <p:grpSp>
        <p:nvGrpSpPr>
          <p:cNvPr id="4348" name="Google Shape;4348;p114"/>
          <p:cNvGrpSpPr/>
          <p:nvPr/>
        </p:nvGrpSpPr>
        <p:grpSpPr>
          <a:xfrm rot="599895" flipH="1">
            <a:off x="6195292" y="2263131"/>
            <a:ext cx="1078391" cy="681177"/>
            <a:chOff x="2869600" y="4815525"/>
            <a:chExt cx="957200" cy="604625"/>
          </a:xfrm>
        </p:grpSpPr>
        <p:sp>
          <p:nvSpPr>
            <p:cNvPr id="4350" name="Google Shape;4350;p114"/>
            <p:cNvSpPr/>
            <p:nvPr/>
          </p:nvSpPr>
          <p:spPr>
            <a:xfrm>
              <a:off x="3403650" y="4815525"/>
              <a:ext cx="423150" cy="451325"/>
            </a:xfrm>
            <a:custGeom>
              <a:avLst/>
              <a:gdLst/>
              <a:ahLst/>
              <a:cxnLst/>
              <a:rect l="l" t="t" r="r" b="b"/>
              <a:pathLst>
                <a:path w="16926" h="18053" extrusionOk="0">
                  <a:moveTo>
                    <a:pt x="3460" y="0"/>
                  </a:moveTo>
                  <a:cubicBezTo>
                    <a:pt x="2805" y="0"/>
                    <a:pt x="2155" y="120"/>
                    <a:pt x="1528" y="358"/>
                  </a:cubicBezTo>
                  <a:cubicBezTo>
                    <a:pt x="820" y="619"/>
                    <a:pt x="0" y="1066"/>
                    <a:pt x="75" y="1849"/>
                  </a:cubicBezTo>
                  <a:cubicBezTo>
                    <a:pt x="75" y="1887"/>
                    <a:pt x="112" y="1924"/>
                    <a:pt x="112" y="1961"/>
                  </a:cubicBezTo>
                  <a:lnTo>
                    <a:pt x="149" y="1924"/>
                  </a:lnTo>
                  <a:cubicBezTo>
                    <a:pt x="284" y="1961"/>
                    <a:pt x="418" y="1976"/>
                    <a:pt x="553" y="1976"/>
                  </a:cubicBezTo>
                  <a:cubicBezTo>
                    <a:pt x="1238" y="1976"/>
                    <a:pt x="1924" y="1570"/>
                    <a:pt x="2610" y="1477"/>
                  </a:cubicBezTo>
                  <a:cubicBezTo>
                    <a:pt x="2871" y="1433"/>
                    <a:pt x="3132" y="1412"/>
                    <a:pt x="3392" y="1412"/>
                  </a:cubicBezTo>
                  <a:cubicBezTo>
                    <a:pt x="4023" y="1412"/>
                    <a:pt x="4649" y="1537"/>
                    <a:pt x="5256" y="1775"/>
                  </a:cubicBezTo>
                  <a:cubicBezTo>
                    <a:pt x="5629" y="1887"/>
                    <a:pt x="6002" y="2110"/>
                    <a:pt x="6338" y="2334"/>
                  </a:cubicBezTo>
                  <a:cubicBezTo>
                    <a:pt x="6710" y="2632"/>
                    <a:pt x="6971" y="3154"/>
                    <a:pt x="7381" y="3378"/>
                  </a:cubicBezTo>
                  <a:cubicBezTo>
                    <a:pt x="7490" y="3437"/>
                    <a:pt x="7603" y="3460"/>
                    <a:pt x="7720" y="3460"/>
                  </a:cubicBezTo>
                  <a:cubicBezTo>
                    <a:pt x="8045" y="3460"/>
                    <a:pt x="8394" y="3284"/>
                    <a:pt x="8723" y="3229"/>
                  </a:cubicBezTo>
                  <a:cubicBezTo>
                    <a:pt x="9245" y="3229"/>
                    <a:pt x="9767" y="3303"/>
                    <a:pt x="10252" y="3490"/>
                  </a:cubicBezTo>
                  <a:cubicBezTo>
                    <a:pt x="12265" y="4086"/>
                    <a:pt x="13905" y="5540"/>
                    <a:pt x="14800" y="7441"/>
                  </a:cubicBezTo>
                  <a:cubicBezTo>
                    <a:pt x="15658" y="9343"/>
                    <a:pt x="15471" y="11505"/>
                    <a:pt x="14353" y="13257"/>
                  </a:cubicBezTo>
                  <a:cubicBezTo>
                    <a:pt x="13756" y="14226"/>
                    <a:pt x="12936" y="15046"/>
                    <a:pt x="11967" y="15643"/>
                  </a:cubicBezTo>
                  <a:cubicBezTo>
                    <a:pt x="11519" y="15941"/>
                    <a:pt x="11035" y="16165"/>
                    <a:pt x="10550" y="16314"/>
                  </a:cubicBezTo>
                  <a:cubicBezTo>
                    <a:pt x="9954" y="16538"/>
                    <a:pt x="9357" y="16538"/>
                    <a:pt x="9059" y="17134"/>
                  </a:cubicBezTo>
                  <a:cubicBezTo>
                    <a:pt x="8947" y="17320"/>
                    <a:pt x="8984" y="17581"/>
                    <a:pt x="9134" y="17731"/>
                  </a:cubicBezTo>
                  <a:cubicBezTo>
                    <a:pt x="9369" y="17966"/>
                    <a:pt x="9651" y="18052"/>
                    <a:pt x="9949" y="18052"/>
                  </a:cubicBezTo>
                  <a:cubicBezTo>
                    <a:pt x="10452" y="18052"/>
                    <a:pt x="11000" y="17806"/>
                    <a:pt x="11445" y="17619"/>
                  </a:cubicBezTo>
                  <a:cubicBezTo>
                    <a:pt x="12191" y="17283"/>
                    <a:pt x="12862" y="16836"/>
                    <a:pt x="13458" y="16277"/>
                  </a:cubicBezTo>
                  <a:cubicBezTo>
                    <a:pt x="14726" y="15195"/>
                    <a:pt x="15583" y="13742"/>
                    <a:pt x="16030" y="12139"/>
                  </a:cubicBezTo>
                  <a:cubicBezTo>
                    <a:pt x="16925" y="8895"/>
                    <a:pt x="15546" y="5652"/>
                    <a:pt x="12862" y="3713"/>
                  </a:cubicBezTo>
                  <a:cubicBezTo>
                    <a:pt x="12116" y="3191"/>
                    <a:pt x="11333" y="2819"/>
                    <a:pt x="10476" y="2558"/>
                  </a:cubicBezTo>
                  <a:cubicBezTo>
                    <a:pt x="10066" y="2409"/>
                    <a:pt x="9618" y="2334"/>
                    <a:pt x="9171" y="2297"/>
                  </a:cubicBezTo>
                  <a:cubicBezTo>
                    <a:pt x="8798" y="2182"/>
                    <a:pt x="8424" y="2111"/>
                    <a:pt x="8051" y="2068"/>
                  </a:cubicBezTo>
                  <a:lnTo>
                    <a:pt x="8051" y="2068"/>
                  </a:lnTo>
                  <a:cubicBezTo>
                    <a:pt x="7040" y="855"/>
                    <a:pt x="5559" y="125"/>
                    <a:pt x="3952" y="23"/>
                  </a:cubicBezTo>
                  <a:cubicBezTo>
                    <a:pt x="3788" y="8"/>
                    <a:pt x="3624" y="0"/>
                    <a:pt x="3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1" name="Google Shape;4351;p114"/>
            <p:cNvSpPr/>
            <p:nvPr/>
          </p:nvSpPr>
          <p:spPr>
            <a:xfrm>
              <a:off x="2869600" y="4903700"/>
              <a:ext cx="795025" cy="516450"/>
            </a:xfrm>
            <a:custGeom>
              <a:avLst/>
              <a:gdLst/>
              <a:ahLst/>
              <a:cxnLst/>
              <a:rect l="l" t="t" r="r" b="b"/>
              <a:pathLst>
                <a:path w="31801" h="20658" extrusionOk="0">
                  <a:moveTo>
                    <a:pt x="4959" y="0"/>
                  </a:moveTo>
                  <a:cubicBezTo>
                    <a:pt x="2630" y="0"/>
                    <a:pt x="382" y="2108"/>
                    <a:pt x="113" y="4399"/>
                  </a:cubicBezTo>
                  <a:cubicBezTo>
                    <a:pt x="1" y="5778"/>
                    <a:pt x="485" y="7120"/>
                    <a:pt x="1492" y="8090"/>
                  </a:cubicBezTo>
                  <a:cubicBezTo>
                    <a:pt x="2122" y="8745"/>
                    <a:pt x="2958" y="9145"/>
                    <a:pt x="3848" y="9243"/>
                  </a:cubicBezTo>
                  <a:lnTo>
                    <a:pt x="3848" y="9243"/>
                  </a:lnTo>
                  <a:cubicBezTo>
                    <a:pt x="2669" y="11994"/>
                    <a:pt x="3261" y="15329"/>
                    <a:pt x="5108" y="17671"/>
                  </a:cubicBezTo>
                  <a:cubicBezTo>
                    <a:pt x="6694" y="19680"/>
                    <a:pt x="9087" y="20658"/>
                    <a:pt x="11554" y="20658"/>
                  </a:cubicBezTo>
                  <a:cubicBezTo>
                    <a:pt x="12566" y="20658"/>
                    <a:pt x="13591" y="20494"/>
                    <a:pt x="14577" y="20168"/>
                  </a:cubicBezTo>
                  <a:cubicBezTo>
                    <a:pt x="16195" y="19639"/>
                    <a:pt x="17658" y="18669"/>
                    <a:pt x="18769" y="17365"/>
                  </a:cubicBezTo>
                  <a:lnTo>
                    <a:pt x="18769" y="17365"/>
                  </a:lnTo>
                  <a:cubicBezTo>
                    <a:pt x="19673" y="18395"/>
                    <a:pt x="20978" y="19017"/>
                    <a:pt x="22331" y="19348"/>
                  </a:cubicBezTo>
                  <a:cubicBezTo>
                    <a:pt x="23159" y="19577"/>
                    <a:pt x="24011" y="19689"/>
                    <a:pt x="24861" y="19689"/>
                  </a:cubicBezTo>
                  <a:cubicBezTo>
                    <a:pt x="25811" y="19689"/>
                    <a:pt x="26757" y="19549"/>
                    <a:pt x="27662" y="19274"/>
                  </a:cubicBezTo>
                  <a:cubicBezTo>
                    <a:pt x="29265" y="18752"/>
                    <a:pt x="30570" y="17559"/>
                    <a:pt x="31241" y="15993"/>
                  </a:cubicBezTo>
                  <a:cubicBezTo>
                    <a:pt x="31800" y="14576"/>
                    <a:pt x="31763" y="12861"/>
                    <a:pt x="30645" y="11706"/>
                  </a:cubicBezTo>
                  <a:cubicBezTo>
                    <a:pt x="30521" y="11592"/>
                    <a:pt x="30383" y="11543"/>
                    <a:pt x="30251" y="11543"/>
                  </a:cubicBezTo>
                  <a:cubicBezTo>
                    <a:pt x="29865" y="11543"/>
                    <a:pt x="29528" y="11960"/>
                    <a:pt x="29750" y="12377"/>
                  </a:cubicBezTo>
                  <a:cubicBezTo>
                    <a:pt x="30384" y="13421"/>
                    <a:pt x="30421" y="14688"/>
                    <a:pt x="29936" y="15807"/>
                  </a:cubicBezTo>
                  <a:cubicBezTo>
                    <a:pt x="29303" y="17000"/>
                    <a:pt x="28184" y="17820"/>
                    <a:pt x="26879" y="18081"/>
                  </a:cubicBezTo>
                  <a:cubicBezTo>
                    <a:pt x="26257" y="18246"/>
                    <a:pt x="25542" y="18335"/>
                    <a:pt x="24800" y="18335"/>
                  </a:cubicBezTo>
                  <a:cubicBezTo>
                    <a:pt x="22695" y="18335"/>
                    <a:pt x="20378" y="17618"/>
                    <a:pt x="19386" y="15881"/>
                  </a:cubicBezTo>
                  <a:cubicBezTo>
                    <a:pt x="19258" y="15646"/>
                    <a:pt x="19031" y="15521"/>
                    <a:pt x="18797" y="15521"/>
                  </a:cubicBezTo>
                  <a:cubicBezTo>
                    <a:pt x="18624" y="15521"/>
                    <a:pt x="18448" y="15589"/>
                    <a:pt x="18305" y="15732"/>
                  </a:cubicBezTo>
                  <a:cubicBezTo>
                    <a:pt x="16653" y="17781"/>
                    <a:pt x="14063" y="19156"/>
                    <a:pt x="11418" y="19156"/>
                  </a:cubicBezTo>
                  <a:cubicBezTo>
                    <a:pt x="11080" y="19156"/>
                    <a:pt x="10740" y="19134"/>
                    <a:pt x="10402" y="19087"/>
                  </a:cubicBezTo>
                  <a:cubicBezTo>
                    <a:pt x="7382" y="18640"/>
                    <a:pt x="5294" y="16366"/>
                    <a:pt x="4698" y="13495"/>
                  </a:cubicBezTo>
                  <a:cubicBezTo>
                    <a:pt x="4362" y="11892"/>
                    <a:pt x="4661" y="10252"/>
                    <a:pt x="5518" y="8910"/>
                  </a:cubicBezTo>
                  <a:cubicBezTo>
                    <a:pt x="5717" y="8446"/>
                    <a:pt x="5415" y="7953"/>
                    <a:pt x="4954" y="7953"/>
                  </a:cubicBezTo>
                  <a:cubicBezTo>
                    <a:pt x="4896" y="7953"/>
                    <a:pt x="4835" y="7961"/>
                    <a:pt x="4772" y="7978"/>
                  </a:cubicBezTo>
                  <a:cubicBezTo>
                    <a:pt x="4614" y="8011"/>
                    <a:pt x="4457" y="8026"/>
                    <a:pt x="4302" y="8026"/>
                  </a:cubicBezTo>
                  <a:cubicBezTo>
                    <a:pt x="2524" y="8026"/>
                    <a:pt x="1034" y="5967"/>
                    <a:pt x="1343" y="4287"/>
                  </a:cubicBezTo>
                  <a:cubicBezTo>
                    <a:pt x="1753" y="2162"/>
                    <a:pt x="3840" y="1193"/>
                    <a:pt x="5704" y="596"/>
                  </a:cubicBezTo>
                  <a:cubicBezTo>
                    <a:pt x="5928" y="522"/>
                    <a:pt x="5928" y="224"/>
                    <a:pt x="5704" y="149"/>
                  </a:cubicBezTo>
                  <a:lnTo>
                    <a:pt x="5704" y="74"/>
                  </a:lnTo>
                  <a:cubicBezTo>
                    <a:pt x="5457" y="24"/>
                    <a:pt x="5207" y="0"/>
                    <a:pt x="4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114"/>
          <p:cNvGrpSpPr/>
          <p:nvPr/>
        </p:nvGrpSpPr>
        <p:grpSpPr>
          <a:xfrm rot="599895">
            <a:off x="6103142" y="3212438"/>
            <a:ext cx="1008034" cy="634620"/>
            <a:chOff x="2932050" y="4703550"/>
            <a:chExt cx="894750" cy="563300"/>
          </a:xfrm>
        </p:grpSpPr>
        <p:sp>
          <p:nvSpPr>
            <p:cNvPr id="4353" name="Google Shape;4353;p114"/>
            <p:cNvSpPr/>
            <p:nvPr/>
          </p:nvSpPr>
          <p:spPr>
            <a:xfrm>
              <a:off x="2932050" y="4703550"/>
              <a:ext cx="530325" cy="215550"/>
            </a:xfrm>
            <a:custGeom>
              <a:avLst/>
              <a:gdLst/>
              <a:ahLst/>
              <a:cxnLst/>
              <a:rect l="l" t="t" r="r" b="b"/>
              <a:pathLst>
                <a:path w="21213" h="8622" extrusionOk="0">
                  <a:moveTo>
                    <a:pt x="13848" y="1"/>
                  </a:moveTo>
                  <a:cubicBezTo>
                    <a:pt x="13632" y="1"/>
                    <a:pt x="13415" y="10"/>
                    <a:pt x="13197" y="28"/>
                  </a:cubicBezTo>
                  <a:cubicBezTo>
                    <a:pt x="11967" y="177"/>
                    <a:pt x="10737" y="550"/>
                    <a:pt x="9693" y="1184"/>
                  </a:cubicBezTo>
                  <a:cubicBezTo>
                    <a:pt x="8824" y="1693"/>
                    <a:pt x="7930" y="2348"/>
                    <a:pt x="7478" y="3243"/>
                  </a:cubicBezTo>
                  <a:lnTo>
                    <a:pt x="7478" y="3243"/>
                  </a:lnTo>
                  <a:cubicBezTo>
                    <a:pt x="7363" y="3198"/>
                    <a:pt x="7220" y="3143"/>
                    <a:pt x="7158" y="3122"/>
                  </a:cubicBezTo>
                  <a:cubicBezTo>
                    <a:pt x="6636" y="3010"/>
                    <a:pt x="6114" y="2936"/>
                    <a:pt x="5592" y="2936"/>
                  </a:cubicBezTo>
                  <a:cubicBezTo>
                    <a:pt x="4586" y="2973"/>
                    <a:pt x="3579" y="3271"/>
                    <a:pt x="2722" y="3793"/>
                  </a:cubicBezTo>
                  <a:cubicBezTo>
                    <a:pt x="1231" y="4725"/>
                    <a:pt x="0" y="6627"/>
                    <a:pt x="485" y="8453"/>
                  </a:cubicBezTo>
                  <a:cubicBezTo>
                    <a:pt x="522" y="8565"/>
                    <a:pt x="616" y="8621"/>
                    <a:pt x="709" y="8621"/>
                  </a:cubicBezTo>
                  <a:cubicBezTo>
                    <a:pt x="802" y="8621"/>
                    <a:pt x="895" y="8565"/>
                    <a:pt x="932" y="8453"/>
                  </a:cubicBezTo>
                  <a:lnTo>
                    <a:pt x="932" y="8416"/>
                  </a:lnTo>
                  <a:cubicBezTo>
                    <a:pt x="1417" y="7037"/>
                    <a:pt x="1976" y="5620"/>
                    <a:pt x="3318" y="4800"/>
                  </a:cubicBezTo>
                  <a:cubicBezTo>
                    <a:pt x="3952" y="4390"/>
                    <a:pt x="4698" y="4166"/>
                    <a:pt x="5481" y="4166"/>
                  </a:cubicBezTo>
                  <a:cubicBezTo>
                    <a:pt x="5853" y="4166"/>
                    <a:pt x="6263" y="4203"/>
                    <a:pt x="6636" y="4278"/>
                  </a:cubicBezTo>
                  <a:cubicBezTo>
                    <a:pt x="6823" y="4315"/>
                    <a:pt x="6972" y="4390"/>
                    <a:pt x="7158" y="4464"/>
                  </a:cubicBezTo>
                  <a:cubicBezTo>
                    <a:pt x="7307" y="4539"/>
                    <a:pt x="7419" y="4725"/>
                    <a:pt x="7605" y="4837"/>
                  </a:cubicBezTo>
                  <a:cubicBezTo>
                    <a:pt x="7733" y="4911"/>
                    <a:pt x="7869" y="4946"/>
                    <a:pt x="8003" y="4946"/>
                  </a:cubicBezTo>
                  <a:cubicBezTo>
                    <a:pt x="8338" y="4946"/>
                    <a:pt x="8655" y="4726"/>
                    <a:pt x="8761" y="4352"/>
                  </a:cubicBezTo>
                  <a:cubicBezTo>
                    <a:pt x="9164" y="2011"/>
                    <a:pt x="11937" y="1034"/>
                    <a:pt x="14084" y="1034"/>
                  </a:cubicBezTo>
                  <a:cubicBezTo>
                    <a:pt x="14124" y="1034"/>
                    <a:pt x="14164" y="1034"/>
                    <a:pt x="14204" y="1035"/>
                  </a:cubicBezTo>
                  <a:cubicBezTo>
                    <a:pt x="16478" y="1146"/>
                    <a:pt x="18566" y="2451"/>
                    <a:pt x="19647" y="4464"/>
                  </a:cubicBezTo>
                  <a:cubicBezTo>
                    <a:pt x="19833" y="4874"/>
                    <a:pt x="19945" y="5508"/>
                    <a:pt x="20542" y="5508"/>
                  </a:cubicBezTo>
                  <a:cubicBezTo>
                    <a:pt x="20989" y="5508"/>
                    <a:pt x="21213" y="5024"/>
                    <a:pt x="21101" y="4576"/>
                  </a:cubicBezTo>
                  <a:cubicBezTo>
                    <a:pt x="20914" y="4129"/>
                    <a:pt x="20653" y="3719"/>
                    <a:pt x="20318" y="3383"/>
                  </a:cubicBezTo>
                  <a:cubicBezTo>
                    <a:pt x="19982" y="2936"/>
                    <a:pt x="19647" y="2526"/>
                    <a:pt x="19237" y="2153"/>
                  </a:cubicBezTo>
                  <a:cubicBezTo>
                    <a:pt x="17790" y="773"/>
                    <a:pt x="15856" y="1"/>
                    <a:pt x="13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14"/>
            <p:cNvSpPr/>
            <p:nvPr/>
          </p:nvSpPr>
          <p:spPr>
            <a:xfrm>
              <a:off x="3403650" y="4815525"/>
              <a:ext cx="423150" cy="451325"/>
            </a:xfrm>
            <a:custGeom>
              <a:avLst/>
              <a:gdLst/>
              <a:ahLst/>
              <a:cxnLst/>
              <a:rect l="l" t="t" r="r" b="b"/>
              <a:pathLst>
                <a:path w="16926" h="18053" extrusionOk="0">
                  <a:moveTo>
                    <a:pt x="3460" y="0"/>
                  </a:moveTo>
                  <a:cubicBezTo>
                    <a:pt x="2805" y="0"/>
                    <a:pt x="2155" y="120"/>
                    <a:pt x="1528" y="358"/>
                  </a:cubicBezTo>
                  <a:cubicBezTo>
                    <a:pt x="820" y="619"/>
                    <a:pt x="0" y="1066"/>
                    <a:pt x="75" y="1849"/>
                  </a:cubicBezTo>
                  <a:cubicBezTo>
                    <a:pt x="75" y="1887"/>
                    <a:pt x="112" y="1924"/>
                    <a:pt x="112" y="1961"/>
                  </a:cubicBezTo>
                  <a:lnTo>
                    <a:pt x="149" y="1924"/>
                  </a:lnTo>
                  <a:cubicBezTo>
                    <a:pt x="284" y="1961"/>
                    <a:pt x="418" y="1976"/>
                    <a:pt x="553" y="1976"/>
                  </a:cubicBezTo>
                  <a:cubicBezTo>
                    <a:pt x="1238" y="1976"/>
                    <a:pt x="1924" y="1570"/>
                    <a:pt x="2610" y="1477"/>
                  </a:cubicBezTo>
                  <a:cubicBezTo>
                    <a:pt x="2871" y="1433"/>
                    <a:pt x="3132" y="1412"/>
                    <a:pt x="3392" y="1412"/>
                  </a:cubicBezTo>
                  <a:cubicBezTo>
                    <a:pt x="4023" y="1412"/>
                    <a:pt x="4649" y="1537"/>
                    <a:pt x="5256" y="1775"/>
                  </a:cubicBezTo>
                  <a:cubicBezTo>
                    <a:pt x="5629" y="1887"/>
                    <a:pt x="6002" y="2110"/>
                    <a:pt x="6338" y="2334"/>
                  </a:cubicBezTo>
                  <a:cubicBezTo>
                    <a:pt x="6710" y="2632"/>
                    <a:pt x="6971" y="3154"/>
                    <a:pt x="7381" y="3378"/>
                  </a:cubicBezTo>
                  <a:cubicBezTo>
                    <a:pt x="7490" y="3437"/>
                    <a:pt x="7603" y="3460"/>
                    <a:pt x="7720" y="3460"/>
                  </a:cubicBezTo>
                  <a:cubicBezTo>
                    <a:pt x="8045" y="3460"/>
                    <a:pt x="8394" y="3284"/>
                    <a:pt x="8723" y="3229"/>
                  </a:cubicBezTo>
                  <a:cubicBezTo>
                    <a:pt x="9245" y="3229"/>
                    <a:pt x="9767" y="3303"/>
                    <a:pt x="10252" y="3490"/>
                  </a:cubicBezTo>
                  <a:cubicBezTo>
                    <a:pt x="12265" y="4086"/>
                    <a:pt x="13905" y="5540"/>
                    <a:pt x="14800" y="7441"/>
                  </a:cubicBezTo>
                  <a:cubicBezTo>
                    <a:pt x="15658" y="9343"/>
                    <a:pt x="15471" y="11505"/>
                    <a:pt x="14353" y="13257"/>
                  </a:cubicBezTo>
                  <a:cubicBezTo>
                    <a:pt x="13756" y="14226"/>
                    <a:pt x="12936" y="15046"/>
                    <a:pt x="11967" y="15643"/>
                  </a:cubicBezTo>
                  <a:cubicBezTo>
                    <a:pt x="11519" y="15941"/>
                    <a:pt x="11035" y="16165"/>
                    <a:pt x="10550" y="16314"/>
                  </a:cubicBezTo>
                  <a:cubicBezTo>
                    <a:pt x="9954" y="16538"/>
                    <a:pt x="9357" y="16538"/>
                    <a:pt x="9059" y="17134"/>
                  </a:cubicBezTo>
                  <a:cubicBezTo>
                    <a:pt x="8947" y="17320"/>
                    <a:pt x="8984" y="17581"/>
                    <a:pt x="9134" y="17731"/>
                  </a:cubicBezTo>
                  <a:cubicBezTo>
                    <a:pt x="9369" y="17966"/>
                    <a:pt x="9651" y="18052"/>
                    <a:pt x="9949" y="18052"/>
                  </a:cubicBezTo>
                  <a:cubicBezTo>
                    <a:pt x="10452" y="18052"/>
                    <a:pt x="11000" y="17806"/>
                    <a:pt x="11445" y="17619"/>
                  </a:cubicBezTo>
                  <a:cubicBezTo>
                    <a:pt x="12191" y="17283"/>
                    <a:pt x="12862" y="16836"/>
                    <a:pt x="13458" y="16277"/>
                  </a:cubicBezTo>
                  <a:cubicBezTo>
                    <a:pt x="14726" y="15195"/>
                    <a:pt x="15583" y="13742"/>
                    <a:pt x="16030" y="12139"/>
                  </a:cubicBezTo>
                  <a:cubicBezTo>
                    <a:pt x="16925" y="8895"/>
                    <a:pt x="15546" y="5652"/>
                    <a:pt x="12862" y="3713"/>
                  </a:cubicBezTo>
                  <a:cubicBezTo>
                    <a:pt x="12116" y="3191"/>
                    <a:pt x="11333" y="2819"/>
                    <a:pt x="10476" y="2558"/>
                  </a:cubicBezTo>
                  <a:cubicBezTo>
                    <a:pt x="10066" y="2409"/>
                    <a:pt x="9618" y="2334"/>
                    <a:pt x="9171" y="2297"/>
                  </a:cubicBezTo>
                  <a:cubicBezTo>
                    <a:pt x="8798" y="2182"/>
                    <a:pt x="8424" y="2111"/>
                    <a:pt x="8051" y="2068"/>
                  </a:cubicBezTo>
                  <a:lnTo>
                    <a:pt x="8051" y="2068"/>
                  </a:lnTo>
                  <a:cubicBezTo>
                    <a:pt x="7040" y="855"/>
                    <a:pt x="5559" y="125"/>
                    <a:pt x="3952" y="23"/>
                  </a:cubicBezTo>
                  <a:cubicBezTo>
                    <a:pt x="3788" y="8"/>
                    <a:pt x="3624" y="0"/>
                    <a:pt x="3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114"/>
          <p:cNvGrpSpPr/>
          <p:nvPr/>
        </p:nvGrpSpPr>
        <p:grpSpPr>
          <a:xfrm rot="599819">
            <a:off x="6751120" y="1292244"/>
            <a:ext cx="365181" cy="365144"/>
            <a:chOff x="812101" y="2571761"/>
            <a:chExt cx="417066" cy="417024"/>
          </a:xfrm>
        </p:grpSpPr>
        <p:sp>
          <p:nvSpPr>
            <p:cNvPr id="4358" name="Google Shape;4358;p11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9" name="Google Shape;4359;p11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0" name="Google Shape;4360;p11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1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Rectangle 4">
            <a:extLst>
              <a:ext uri="{FF2B5EF4-FFF2-40B4-BE49-F238E27FC236}">
                <a16:creationId xmlns:a16="http://schemas.microsoft.com/office/drawing/2014/main" id="{506437FF-536D-3BD9-D95B-13303CF27534}"/>
              </a:ext>
            </a:extLst>
          </p:cNvPr>
          <p:cNvSpPr/>
          <p:nvPr/>
        </p:nvSpPr>
        <p:spPr>
          <a:xfrm>
            <a:off x="1182029" y="2510323"/>
            <a:ext cx="3120762" cy="1615910"/>
          </a:xfrm>
          <a:prstGeom prst="rect">
            <a:avLst/>
          </a:prstGeom>
          <a:solidFill>
            <a:srgbClr val="343A40"/>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342" name="Google Shape;4342;p114"/>
          <p:cNvSpPr txBox="1">
            <a:spLocks noGrp="1"/>
          </p:cNvSpPr>
          <p:nvPr>
            <p:ph type="title"/>
          </p:nvPr>
        </p:nvSpPr>
        <p:spPr>
          <a:xfrm>
            <a:off x="1252169" y="1842097"/>
            <a:ext cx="8122734" cy="972900"/>
          </a:xfrm>
          <a:prstGeom prst="rect">
            <a:avLst/>
          </a:prstGeom>
        </p:spPr>
        <p:txBody>
          <a:bodyPr spcFirstLastPara="1" wrap="square" lIns="91425" tIns="91425" rIns="91425" bIns="91425" anchor="ctr" anchorCtr="0">
            <a:noAutofit/>
          </a:bodyPr>
          <a:lstStyle/>
          <a:p>
            <a:pPr marL="0" lvl="0" indent="0" algn="l">
              <a:buClr>
                <a:schemeClr val="dk1"/>
              </a:buClr>
              <a:buSzPts val="2500"/>
            </a:pPr>
            <a:r>
              <a:rPr lang="es" sz="4800" dirty="0">
                <a:solidFill>
                  <a:srgbClr val="563B7F"/>
                </a:solidFill>
                <a:highlight>
                  <a:schemeClr val="lt2"/>
                </a:highlight>
              </a:rPr>
              <a:t>Thanks for Listening</a:t>
            </a:r>
            <a:endParaRPr sz="4800" dirty="0">
              <a:solidFill>
                <a:srgbClr val="563B7F"/>
              </a:solidFill>
              <a:highlight>
                <a:schemeClr val="lt2"/>
              </a:highlight>
            </a:endParaRPr>
          </a:p>
        </p:txBody>
      </p:sp>
      <p:grpSp>
        <p:nvGrpSpPr>
          <p:cNvPr id="9" name="Google Shape;2624;p56">
            <a:extLst>
              <a:ext uri="{FF2B5EF4-FFF2-40B4-BE49-F238E27FC236}">
                <a16:creationId xmlns:a16="http://schemas.microsoft.com/office/drawing/2014/main" id="{CC56189D-CFC5-7EB0-C859-9487B5427200}"/>
              </a:ext>
            </a:extLst>
          </p:cNvPr>
          <p:cNvGrpSpPr/>
          <p:nvPr/>
        </p:nvGrpSpPr>
        <p:grpSpPr>
          <a:xfrm rot="18529750">
            <a:off x="6883089" y="927912"/>
            <a:ext cx="1902958" cy="1155447"/>
            <a:chOff x="4779189" y="1569675"/>
            <a:chExt cx="1182836" cy="718200"/>
          </a:xfrm>
        </p:grpSpPr>
        <p:sp>
          <p:nvSpPr>
            <p:cNvPr id="10" name="Google Shape;2625;p56">
              <a:extLst>
                <a:ext uri="{FF2B5EF4-FFF2-40B4-BE49-F238E27FC236}">
                  <a16:creationId xmlns:a16="http://schemas.microsoft.com/office/drawing/2014/main" id="{725FDD00-04B4-34BB-8797-75B7923866D7}"/>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26;p56">
              <a:extLst>
                <a:ext uri="{FF2B5EF4-FFF2-40B4-BE49-F238E27FC236}">
                  <a16:creationId xmlns:a16="http://schemas.microsoft.com/office/drawing/2014/main" id="{1D3EF8D0-9B2A-1D2E-D25B-99B3131E8364}"/>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7;p56">
              <a:extLst>
                <a:ext uri="{FF2B5EF4-FFF2-40B4-BE49-F238E27FC236}">
                  <a16:creationId xmlns:a16="http://schemas.microsoft.com/office/drawing/2014/main" id="{FAB34EFB-EE74-12A8-030E-8B7597DC92D8}"/>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8;p56">
              <a:extLst>
                <a:ext uri="{FF2B5EF4-FFF2-40B4-BE49-F238E27FC236}">
                  <a16:creationId xmlns:a16="http://schemas.microsoft.com/office/drawing/2014/main" id="{3DAC2C0B-5A22-9DEA-11FC-DC3D7A402F00}"/>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9;p56">
              <a:extLst>
                <a:ext uri="{FF2B5EF4-FFF2-40B4-BE49-F238E27FC236}">
                  <a16:creationId xmlns:a16="http://schemas.microsoft.com/office/drawing/2014/main" id="{98180126-F393-40FC-D406-5618124CF3C5}"/>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30;p56">
              <a:extLst>
                <a:ext uri="{FF2B5EF4-FFF2-40B4-BE49-F238E27FC236}">
                  <a16:creationId xmlns:a16="http://schemas.microsoft.com/office/drawing/2014/main" id="{DCC550D3-F6FB-EA7B-E91E-5FCE1D6DA4AE}"/>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509;p82">
            <a:extLst>
              <a:ext uri="{FF2B5EF4-FFF2-40B4-BE49-F238E27FC236}">
                <a16:creationId xmlns:a16="http://schemas.microsoft.com/office/drawing/2014/main" id="{59E0FF84-F7F6-4A2B-B442-9AFE28B9268E}"/>
              </a:ext>
            </a:extLst>
          </p:cNvPr>
          <p:cNvGrpSpPr/>
          <p:nvPr/>
        </p:nvGrpSpPr>
        <p:grpSpPr>
          <a:xfrm rot="20281638">
            <a:off x="1136586" y="-4591"/>
            <a:ext cx="377330" cy="2096374"/>
            <a:chOff x="1635175" y="433450"/>
            <a:chExt cx="234475" cy="1302700"/>
          </a:xfrm>
        </p:grpSpPr>
        <p:sp>
          <p:nvSpPr>
            <p:cNvPr id="31" name="Google Shape;3510;p82">
              <a:extLst>
                <a:ext uri="{FF2B5EF4-FFF2-40B4-BE49-F238E27FC236}">
                  <a16:creationId xmlns:a16="http://schemas.microsoft.com/office/drawing/2014/main" id="{6A54269B-0696-A1D4-0C98-053566322EFA}"/>
                </a:ext>
              </a:extLst>
            </p:cNvPr>
            <p:cNvSpPr/>
            <p:nvPr/>
          </p:nvSpPr>
          <p:spPr>
            <a:xfrm>
              <a:off x="1635175" y="433450"/>
              <a:ext cx="234475" cy="1302675"/>
            </a:xfrm>
            <a:custGeom>
              <a:avLst/>
              <a:gdLst/>
              <a:ahLst/>
              <a:cxnLst/>
              <a:rect l="l" t="t" r="r" b="b"/>
              <a:pathLst>
                <a:path w="9379" h="52107" extrusionOk="0">
                  <a:moveTo>
                    <a:pt x="1716" y="0"/>
                  </a:moveTo>
                  <a:cubicBezTo>
                    <a:pt x="925" y="0"/>
                    <a:pt x="282" y="638"/>
                    <a:pt x="276" y="1432"/>
                  </a:cubicBezTo>
                  <a:lnTo>
                    <a:pt x="1" y="44446"/>
                  </a:lnTo>
                  <a:lnTo>
                    <a:pt x="3205" y="51278"/>
                  </a:lnTo>
                  <a:cubicBezTo>
                    <a:pt x="3465" y="51830"/>
                    <a:pt x="3987" y="52107"/>
                    <a:pt x="4510" y="52107"/>
                  </a:cubicBezTo>
                  <a:cubicBezTo>
                    <a:pt x="5026" y="52107"/>
                    <a:pt x="5543" y="51837"/>
                    <a:pt x="5805" y="51295"/>
                  </a:cubicBezTo>
                  <a:lnTo>
                    <a:pt x="9098" y="44503"/>
                  </a:lnTo>
                  <a:lnTo>
                    <a:pt x="9374" y="1489"/>
                  </a:lnTo>
                  <a:cubicBezTo>
                    <a:pt x="9378" y="694"/>
                    <a:pt x="8738" y="46"/>
                    <a:pt x="7942" y="40"/>
                  </a:cubicBezTo>
                  <a:lnTo>
                    <a:pt x="1725" y="0"/>
                  </a:lnTo>
                  <a:cubicBezTo>
                    <a:pt x="1722" y="0"/>
                    <a:pt x="1719" y="0"/>
                    <a:pt x="1716" y="0"/>
                  </a:cubicBezTo>
                  <a:close/>
                </a:path>
              </a:pathLst>
            </a:custGeom>
            <a:solidFill>
              <a:schemeClr val="lt2"/>
            </a:solidFill>
            <a:ln>
              <a:noFill/>
            </a:ln>
            <a:effectLst>
              <a:outerShdw blurRad="285750" dist="1905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511;p82">
              <a:extLst>
                <a:ext uri="{FF2B5EF4-FFF2-40B4-BE49-F238E27FC236}">
                  <a16:creationId xmlns:a16="http://schemas.microsoft.com/office/drawing/2014/main" id="{D4A83E14-32D2-58BF-E221-C29D9E32654D}"/>
                </a:ext>
              </a:extLst>
            </p:cNvPr>
            <p:cNvSpPr/>
            <p:nvPr/>
          </p:nvSpPr>
          <p:spPr>
            <a:xfrm>
              <a:off x="1635200" y="433450"/>
              <a:ext cx="234450" cy="1109075"/>
            </a:xfrm>
            <a:custGeom>
              <a:avLst/>
              <a:gdLst/>
              <a:ahLst/>
              <a:cxnLst/>
              <a:rect l="l" t="t" r="r" b="b"/>
              <a:pathLst>
                <a:path w="9378" h="44363" extrusionOk="0">
                  <a:moveTo>
                    <a:pt x="1715" y="0"/>
                  </a:moveTo>
                  <a:cubicBezTo>
                    <a:pt x="924" y="0"/>
                    <a:pt x="281" y="638"/>
                    <a:pt x="275" y="1432"/>
                  </a:cubicBezTo>
                  <a:lnTo>
                    <a:pt x="1" y="44304"/>
                  </a:lnTo>
                  <a:cubicBezTo>
                    <a:pt x="1441" y="44016"/>
                    <a:pt x="2909" y="43870"/>
                    <a:pt x="4378" y="43870"/>
                  </a:cubicBezTo>
                  <a:cubicBezTo>
                    <a:pt x="4436" y="43870"/>
                    <a:pt x="4494" y="43870"/>
                    <a:pt x="4552" y="43871"/>
                  </a:cubicBezTo>
                  <a:cubicBezTo>
                    <a:pt x="6080" y="43879"/>
                    <a:pt x="7603" y="44043"/>
                    <a:pt x="9098" y="44363"/>
                  </a:cubicBezTo>
                  <a:lnTo>
                    <a:pt x="9373" y="1489"/>
                  </a:lnTo>
                  <a:cubicBezTo>
                    <a:pt x="9377" y="694"/>
                    <a:pt x="8737" y="46"/>
                    <a:pt x="7941" y="41"/>
                  </a:cubicBezTo>
                  <a:lnTo>
                    <a:pt x="1724" y="0"/>
                  </a:lnTo>
                  <a:cubicBezTo>
                    <a:pt x="1721" y="0"/>
                    <a:pt x="1718" y="0"/>
                    <a:pt x="1715" y="0"/>
                  </a:cubicBezTo>
                  <a:close/>
                </a:path>
              </a:pathLst>
            </a:custGeom>
            <a:solidFill>
              <a:schemeClr val="accent2"/>
            </a:solidFill>
            <a:ln>
              <a:noFill/>
            </a:ln>
            <a:effectLst>
              <a:outerShdw blurRad="285750" dist="1905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512;p82">
              <a:extLst>
                <a:ext uri="{FF2B5EF4-FFF2-40B4-BE49-F238E27FC236}">
                  <a16:creationId xmlns:a16="http://schemas.microsoft.com/office/drawing/2014/main" id="{0A8BF910-0652-5DD3-9423-F05341A96036}"/>
                </a:ext>
              </a:extLst>
            </p:cNvPr>
            <p:cNvSpPr/>
            <p:nvPr/>
          </p:nvSpPr>
          <p:spPr>
            <a:xfrm>
              <a:off x="1707725" y="433800"/>
              <a:ext cx="89400" cy="1098350"/>
            </a:xfrm>
            <a:custGeom>
              <a:avLst/>
              <a:gdLst/>
              <a:ahLst/>
              <a:cxnLst/>
              <a:rect l="l" t="t" r="r" b="b"/>
              <a:pathLst>
                <a:path w="3576" h="43934" extrusionOk="0">
                  <a:moveTo>
                    <a:pt x="1026" y="1"/>
                  </a:moveTo>
                  <a:cubicBezTo>
                    <a:pt x="615" y="1"/>
                    <a:pt x="277" y="918"/>
                    <a:pt x="270" y="2050"/>
                  </a:cubicBezTo>
                  <a:lnTo>
                    <a:pt x="1" y="43913"/>
                  </a:lnTo>
                  <a:cubicBezTo>
                    <a:pt x="507" y="43878"/>
                    <a:pt x="1017" y="43856"/>
                    <a:pt x="1535" y="43856"/>
                  </a:cubicBezTo>
                  <a:cubicBezTo>
                    <a:pt x="1573" y="43856"/>
                    <a:pt x="1612" y="43856"/>
                    <a:pt x="1651" y="43857"/>
                  </a:cubicBezTo>
                  <a:cubicBezTo>
                    <a:pt x="2209" y="43860"/>
                    <a:pt x="2758" y="43890"/>
                    <a:pt x="3301" y="43933"/>
                  </a:cubicBezTo>
                  <a:lnTo>
                    <a:pt x="3568" y="2072"/>
                  </a:lnTo>
                  <a:cubicBezTo>
                    <a:pt x="3576" y="937"/>
                    <a:pt x="3249" y="16"/>
                    <a:pt x="2837" y="13"/>
                  </a:cubicBezTo>
                  <a:lnTo>
                    <a:pt x="1028" y="1"/>
                  </a:lnTo>
                  <a:cubicBezTo>
                    <a:pt x="1027" y="1"/>
                    <a:pt x="1026" y="1"/>
                    <a:pt x="1026" y="1"/>
                  </a:cubicBezTo>
                  <a:close/>
                </a:path>
              </a:pathLst>
            </a:custGeom>
            <a:solidFill>
              <a:schemeClr val="accent1"/>
            </a:solidFill>
            <a:ln>
              <a:noFill/>
            </a:ln>
            <a:effectLst>
              <a:outerShdw blurRad="285750" dist="1905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513;p82">
              <a:extLst>
                <a:ext uri="{FF2B5EF4-FFF2-40B4-BE49-F238E27FC236}">
                  <a16:creationId xmlns:a16="http://schemas.microsoft.com/office/drawing/2014/main" id="{8BF68783-FD74-A789-02F0-45A7E47FF842}"/>
                </a:ext>
              </a:extLst>
            </p:cNvPr>
            <p:cNvSpPr/>
            <p:nvPr/>
          </p:nvSpPr>
          <p:spPr>
            <a:xfrm>
              <a:off x="1708275" y="1699175"/>
              <a:ext cx="79300" cy="36975"/>
            </a:xfrm>
            <a:custGeom>
              <a:avLst/>
              <a:gdLst/>
              <a:ahLst/>
              <a:cxnLst/>
              <a:rect l="l" t="t" r="r" b="b"/>
              <a:pathLst>
                <a:path w="3172" h="1479" extrusionOk="0">
                  <a:moveTo>
                    <a:pt x="1443" y="0"/>
                  </a:moveTo>
                  <a:cubicBezTo>
                    <a:pt x="957" y="0"/>
                    <a:pt x="475" y="17"/>
                    <a:pt x="1" y="47"/>
                  </a:cubicBezTo>
                  <a:lnTo>
                    <a:pt x="283" y="650"/>
                  </a:lnTo>
                  <a:cubicBezTo>
                    <a:pt x="541" y="1202"/>
                    <a:pt x="1063" y="1478"/>
                    <a:pt x="1586" y="1478"/>
                  </a:cubicBezTo>
                  <a:cubicBezTo>
                    <a:pt x="2102" y="1478"/>
                    <a:pt x="2619" y="1208"/>
                    <a:pt x="2882" y="667"/>
                  </a:cubicBezTo>
                  <a:lnTo>
                    <a:pt x="3172" y="68"/>
                  </a:lnTo>
                  <a:cubicBezTo>
                    <a:pt x="2649" y="27"/>
                    <a:pt x="2121" y="4"/>
                    <a:pt x="1585" y="1"/>
                  </a:cubicBezTo>
                  <a:cubicBezTo>
                    <a:pt x="1538" y="0"/>
                    <a:pt x="1490" y="0"/>
                    <a:pt x="1443" y="0"/>
                  </a:cubicBezTo>
                  <a:close/>
                </a:path>
              </a:pathLst>
            </a:custGeom>
            <a:solidFill>
              <a:schemeClr val="accent1"/>
            </a:solidFill>
            <a:ln>
              <a:noFill/>
            </a:ln>
            <a:effectLst>
              <a:outerShdw blurRad="285750" dist="1905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14;p82">
              <a:extLst>
                <a:ext uri="{FF2B5EF4-FFF2-40B4-BE49-F238E27FC236}">
                  <a16:creationId xmlns:a16="http://schemas.microsoft.com/office/drawing/2014/main" id="{6CB4D530-59A8-749C-2835-E90D802B4B24}"/>
                </a:ext>
              </a:extLst>
            </p:cNvPr>
            <p:cNvSpPr/>
            <p:nvPr/>
          </p:nvSpPr>
          <p:spPr>
            <a:xfrm>
              <a:off x="1640325" y="618875"/>
              <a:ext cx="228275" cy="128175"/>
            </a:xfrm>
            <a:custGeom>
              <a:avLst/>
              <a:gdLst/>
              <a:ahLst/>
              <a:cxnLst/>
              <a:rect l="l" t="t" r="r" b="b"/>
              <a:pathLst>
                <a:path w="9131" h="5127" extrusionOk="0">
                  <a:moveTo>
                    <a:pt x="34" y="0"/>
                  </a:moveTo>
                  <a:lnTo>
                    <a:pt x="0" y="5067"/>
                  </a:lnTo>
                  <a:lnTo>
                    <a:pt x="9098" y="5126"/>
                  </a:lnTo>
                  <a:lnTo>
                    <a:pt x="9130" y="59"/>
                  </a:lnTo>
                  <a:lnTo>
                    <a:pt x="34" y="0"/>
                  </a:lnTo>
                  <a:close/>
                </a:path>
              </a:pathLst>
            </a:custGeom>
            <a:solidFill>
              <a:schemeClr val="accent1"/>
            </a:solidFill>
            <a:ln>
              <a:noFill/>
            </a:ln>
            <a:effectLst>
              <a:outerShdw blurRad="285750" dist="1905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515;p82">
              <a:extLst>
                <a:ext uri="{FF2B5EF4-FFF2-40B4-BE49-F238E27FC236}">
                  <a16:creationId xmlns:a16="http://schemas.microsoft.com/office/drawing/2014/main" id="{E9DE252B-AB9E-C704-8380-CE09AAA3CA21}"/>
                </a:ext>
              </a:extLst>
            </p:cNvPr>
            <p:cNvSpPr/>
            <p:nvPr/>
          </p:nvSpPr>
          <p:spPr>
            <a:xfrm>
              <a:off x="1641125" y="507700"/>
              <a:ext cx="228200" cy="112675"/>
            </a:xfrm>
            <a:custGeom>
              <a:avLst/>
              <a:gdLst/>
              <a:ahLst/>
              <a:cxnLst/>
              <a:rect l="l" t="t" r="r" b="b"/>
              <a:pathLst>
                <a:path w="9128" h="4507" extrusionOk="0">
                  <a:moveTo>
                    <a:pt x="29" y="1"/>
                  </a:moveTo>
                  <a:lnTo>
                    <a:pt x="0" y="4447"/>
                  </a:lnTo>
                  <a:lnTo>
                    <a:pt x="9098" y="4506"/>
                  </a:lnTo>
                  <a:lnTo>
                    <a:pt x="9127" y="60"/>
                  </a:lnTo>
                  <a:lnTo>
                    <a:pt x="29" y="1"/>
                  </a:lnTo>
                  <a:close/>
                </a:path>
              </a:pathLst>
            </a:custGeom>
            <a:solidFill>
              <a:schemeClr val="lt2"/>
            </a:solidFill>
            <a:ln>
              <a:noFill/>
            </a:ln>
            <a:effectLst>
              <a:outerShdw blurRad="285750" dist="1905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516;p82">
              <a:extLst>
                <a:ext uri="{FF2B5EF4-FFF2-40B4-BE49-F238E27FC236}">
                  <a16:creationId xmlns:a16="http://schemas.microsoft.com/office/drawing/2014/main" id="{90AB66F5-0AAF-F37C-E23E-7EA41A7A339D}"/>
                </a:ext>
              </a:extLst>
            </p:cNvPr>
            <p:cNvSpPr/>
            <p:nvPr/>
          </p:nvSpPr>
          <p:spPr>
            <a:xfrm>
              <a:off x="1641825" y="433450"/>
              <a:ext cx="227825" cy="75775"/>
            </a:xfrm>
            <a:custGeom>
              <a:avLst/>
              <a:gdLst/>
              <a:ahLst/>
              <a:cxnLst/>
              <a:rect l="l" t="t" r="r" b="b"/>
              <a:pathLst>
                <a:path w="9113" h="3031" extrusionOk="0">
                  <a:moveTo>
                    <a:pt x="1450" y="0"/>
                  </a:moveTo>
                  <a:cubicBezTo>
                    <a:pt x="659" y="0"/>
                    <a:pt x="16" y="638"/>
                    <a:pt x="10" y="1430"/>
                  </a:cubicBezTo>
                  <a:lnTo>
                    <a:pt x="0" y="2972"/>
                  </a:lnTo>
                  <a:lnTo>
                    <a:pt x="9098" y="3031"/>
                  </a:lnTo>
                  <a:lnTo>
                    <a:pt x="9108" y="1489"/>
                  </a:lnTo>
                  <a:cubicBezTo>
                    <a:pt x="9112" y="694"/>
                    <a:pt x="8471" y="46"/>
                    <a:pt x="7676" y="41"/>
                  </a:cubicBezTo>
                  <a:lnTo>
                    <a:pt x="1459" y="0"/>
                  </a:lnTo>
                  <a:cubicBezTo>
                    <a:pt x="1456" y="0"/>
                    <a:pt x="1453" y="0"/>
                    <a:pt x="1450" y="0"/>
                  </a:cubicBezTo>
                  <a:close/>
                </a:path>
              </a:pathLst>
            </a:custGeom>
            <a:solidFill>
              <a:schemeClr val="dk1"/>
            </a:solidFill>
            <a:ln>
              <a:noFill/>
            </a:ln>
            <a:effectLst>
              <a:outerShdw blurRad="285750" dist="1905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4678;p117">
            <a:extLst>
              <a:ext uri="{FF2B5EF4-FFF2-40B4-BE49-F238E27FC236}">
                <a16:creationId xmlns:a16="http://schemas.microsoft.com/office/drawing/2014/main" id="{D3B488C3-F8DF-4C7D-7B4C-822E7387C7DC}"/>
              </a:ext>
            </a:extLst>
          </p:cNvPr>
          <p:cNvSpPr/>
          <p:nvPr/>
        </p:nvSpPr>
        <p:spPr>
          <a:xfrm>
            <a:off x="4440813" y="1738111"/>
            <a:ext cx="173077" cy="548826"/>
          </a:xfrm>
          <a:custGeom>
            <a:avLst/>
            <a:gdLst/>
            <a:ahLst/>
            <a:cxnLst/>
            <a:rect l="l" t="t" r="r" b="b"/>
            <a:pathLst>
              <a:path w="3930" h="12462" extrusionOk="0">
                <a:moveTo>
                  <a:pt x="1964" y="0"/>
                </a:moveTo>
                <a:cubicBezTo>
                  <a:pt x="1685" y="0"/>
                  <a:pt x="1390" y="99"/>
                  <a:pt x="1148" y="250"/>
                </a:cubicBezTo>
                <a:cubicBezTo>
                  <a:pt x="870" y="389"/>
                  <a:pt x="661" y="598"/>
                  <a:pt x="488" y="876"/>
                </a:cubicBezTo>
                <a:cubicBezTo>
                  <a:pt x="244" y="1189"/>
                  <a:pt x="105" y="1571"/>
                  <a:pt x="36" y="1989"/>
                </a:cubicBezTo>
                <a:cubicBezTo>
                  <a:pt x="36" y="2093"/>
                  <a:pt x="36" y="2197"/>
                  <a:pt x="36" y="2301"/>
                </a:cubicBezTo>
                <a:lnTo>
                  <a:pt x="36" y="5221"/>
                </a:lnTo>
                <a:lnTo>
                  <a:pt x="36" y="7863"/>
                </a:lnTo>
                <a:lnTo>
                  <a:pt x="36" y="9567"/>
                </a:lnTo>
                <a:cubicBezTo>
                  <a:pt x="1" y="9741"/>
                  <a:pt x="140" y="9880"/>
                  <a:pt x="279" y="9914"/>
                </a:cubicBezTo>
                <a:cubicBezTo>
                  <a:pt x="453" y="9880"/>
                  <a:pt x="557" y="9741"/>
                  <a:pt x="557" y="9602"/>
                </a:cubicBezTo>
                <a:lnTo>
                  <a:pt x="557" y="9115"/>
                </a:lnTo>
                <a:lnTo>
                  <a:pt x="557" y="6091"/>
                </a:lnTo>
                <a:lnTo>
                  <a:pt x="557" y="5465"/>
                </a:lnTo>
                <a:lnTo>
                  <a:pt x="557" y="2440"/>
                </a:lnTo>
                <a:cubicBezTo>
                  <a:pt x="557" y="2232"/>
                  <a:pt x="592" y="1989"/>
                  <a:pt x="661" y="1780"/>
                </a:cubicBezTo>
                <a:cubicBezTo>
                  <a:pt x="696" y="1606"/>
                  <a:pt x="801" y="1432"/>
                  <a:pt x="905" y="1293"/>
                </a:cubicBezTo>
                <a:cubicBezTo>
                  <a:pt x="1044" y="1085"/>
                  <a:pt x="1218" y="911"/>
                  <a:pt x="1461" y="807"/>
                </a:cubicBezTo>
                <a:cubicBezTo>
                  <a:pt x="1604" y="725"/>
                  <a:pt x="1770" y="691"/>
                  <a:pt x="1946" y="691"/>
                </a:cubicBezTo>
                <a:cubicBezTo>
                  <a:pt x="2071" y="691"/>
                  <a:pt x="2200" y="708"/>
                  <a:pt x="2330" y="737"/>
                </a:cubicBezTo>
                <a:cubicBezTo>
                  <a:pt x="2573" y="807"/>
                  <a:pt x="2817" y="980"/>
                  <a:pt x="2991" y="1189"/>
                </a:cubicBezTo>
                <a:cubicBezTo>
                  <a:pt x="3269" y="1537"/>
                  <a:pt x="3408" y="1954"/>
                  <a:pt x="3408" y="2406"/>
                </a:cubicBezTo>
                <a:lnTo>
                  <a:pt x="3408" y="3483"/>
                </a:lnTo>
                <a:lnTo>
                  <a:pt x="3408" y="5673"/>
                </a:lnTo>
                <a:lnTo>
                  <a:pt x="3408" y="6612"/>
                </a:lnTo>
                <a:lnTo>
                  <a:pt x="3408" y="7620"/>
                </a:lnTo>
                <a:lnTo>
                  <a:pt x="3408" y="8767"/>
                </a:lnTo>
                <a:lnTo>
                  <a:pt x="3408" y="9845"/>
                </a:lnTo>
                <a:lnTo>
                  <a:pt x="3408" y="10540"/>
                </a:lnTo>
                <a:cubicBezTo>
                  <a:pt x="3408" y="10957"/>
                  <a:pt x="3234" y="11374"/>
                  <a:pt x="2921" y="11618"/>
                </a:cubicBezTo>
                <a:cubicBezTo>
                  <a:pt x="2759" y="11739"/>
                  <a:pt x="2572" y="11798"/>
                  <a:pt x="2388" y="11798"/>
                </a:cubicBezTo>
                <a:cubicBezTo>
                  <a:pt x="2098" y="11798"/>
                  <a:pt x="1819" y="11651"/>
                  <a:pt x="1670" y="11374"/>
                </a:cubicBezTo>
                <a:cubicBezTo>
                  <a:pt x="1496" y="11166"/>
                  <a:pt x="1391" y="10888"/>
                  <a:pt x="1426" y="10610"/>
                </a:cubicBezTo>
                <a:lnTo>
                  <a:pt x="1426" y="8663"/>
                </a:lnTo>
                <a:lnTo>
                  <a:pt x="1426" y="4457"/>
                </a:lnTo>
                <a:cubicBezTo>
                  <a:pt x="1357" y="4074"/>
                  <a:pt x="1670" y="3761"/>
                  <a:pt x="2052" y="3761"/>
                </a:cubicBezTo>
                <a:cubicBezTo>
                  <a:pt x="2365" y="3831"/>
                  <a:pt x="2573" y="4109"/>
                  <a:pt x="2539" y="4422"/>
                </a:cubicBezTo>
                <a:lnTo>
                  <a:pt x="2539" y="5395"/>
                </a:lnTo>
                <a:lnTo>
                  <a:pt x="2539" y="6542"/>
                </a:lnTo>
                <a:lnTo>
                  <a:pt x="2539" y="8872"/>
                </a:lnTo>
                <a:lnTo>
                  <a:pt x="2539" y="9567"/>
                </a:lnTo>
                <a:cubicBezTo>
                  <a:pt x="2539" y="9671"/>
                  <a:pt x="2573" y="9775"/>
                  <a:pt x="2678" y="9845"/>
                </a:cubicBezTo>
                <a:cubicBezTo>
                  <a:pt x="2718" y="9886"/>
                  <a:pt x="2771" y="9902"/>
                  <a:pt x="2822" y="9902"/>
                </a:cubicBezTo>
                <a:cubicBezTo>
                  <a:pt x="2857" y="9902"/>
                  <a:pt x="2892" y="9894"/>
                  <a:pt x="2921" y="9880"/>
                </a:cubicBezTo>
                <a:cubicBezTo>
                  <a:pt x="3025" y="9810"/>
                  <a:pt x="3095" y="9706"/>
                  <a:pt x="3095" y="9567"/>
                </a:cubicBezTo>
                <a:lnTo>
                  <a:pt x="3095" y="7342"/>
                </a:lnTo>
                <a:lnTo>
                  <a:pt x="3095" y="5951"/>
                </a:lnTo>
                <a:lnTo>
                  <a:pt x="3095" y="4665"/>
                </a:lnTo>
                <a:cubicBezTo>
                  <a:pt x="3095" y="4491"/>
                  <a:pt x="3095" y="4318"/>
                  <a:pt x="3095" y="4179"/>
                </a:cubicBezTo>
                <a:cubicBezTo>
                  <a:pt x="3025" y="3692"/>
                  <a:pt x="2712" y="3309"/>
                  <a:pt x="2295" y="3136"/>
                </a:cubicBezTo>
                <a:cubicBezTo>
                  <a:pt x="2191" y="3101"/>
                  <a:pt x="2078" y="3084"/>
                  <a:pt x="1965" y="3084"/>
                </a:cubicBezTo>
                <a:cubicBezTo>
                  <a:pt x="1852" y="3084"/>
                  <a:pt x="1739" y="3101"/>
                  <a:pt x="1635" y="3136"/>
                </a:cubicBezTo>
                <a:cubicBezTo>
                  <a:pt x="1426" y="3240"/>
                  <a:pt x="1218" y="3414"/>
                  <a:pt x="1113" y="3622"/>
                </a:cubicBezTo>
                <a:cubicBezTo>
                  <a:pt x="974" y="3796"/>
                  <a:pt x="905" y="4040"/>
                  <a:pt x="870" y="4248"/>
                </a:cubicBezTo>
                <a:cubicBezTo>
                  <a:pt x="870" y="4387"/>
                  <a:pt x="870" y="4526"/>
                  <a:pt x="870" y="4665"/>
                </a:cubicBezTo>
                <a:lnTo>
                  <a:pt x="870" y="7481"/>
                </a:lnTo>
                <a:lnTo>
                  <a:pt x="870" y="8420"/>
                </a:lnTo>
                <a:lnTo>
                  <a:pt x="870" y="10297"/>
                </a:lnTo>
                <a:cubicBezTo>
                  <a:pt x="870" y="10471"/>
                  <a:pt x="870" y="10644"/>
                  <a:pt x="870" y="10818"/>
                </a:cubicBezTo>
                <a:cubicBezTo>
                  <a:pt x="905" y="11270"/>
                  <a:pt x="1113" y="11687"/>
                  <a:pt x="1426" y="12035"/>
                </a:cubicBezTo>
                <a:cubicBezTo>
                  <a:pt x="1635" y="12278"/>
                  <a:pt x="1982" y="12417"/>
                  <a:pt x="2330" y="12452"/>
                </a:cubicBezTo>
                <a:cubicBezTo>
                  <a:pt x="2367" y="12458"/>
                  <a:pt x="2405" y="12461"/>
                  <a:pt x="2444" y="12461"/>
                </a:cubicBezTo>
                <a:cubicBezTo>
                  <a:pt x="2624" y="12461"/>
                  <a:pt x="2819" y="12399"/>
                  <a:pt x="2991" y="12313"/>
                </a:cubicBezTo>
                <a:cubicBezTo>
                  <a:pt x="3303" y="12174"/>
                  <a:pt x="3547" y="11896"/>
                  <a:pt x="3721" y="11583"/>
                </a:cubicBezTo>
                <a:cubicBezTo>
                  <a:pt x="3860" y="11270"/>
                  <a:pt x="3929" y="10923"/>
                  <a:pt x="3929" y="10575"/>
                </a:cubicBezTo>
                <a:lnTo>
                  <a:pt x="3929" y="8837"/>
                </a:lnTo>
                <a:lnTo>
                  <a:pt x="3929" y="7724"/>
                </a:lnTo>
                <a:lnTo>
                  <a:pt x="3929" y="7272"/>
                </a:lnTo>
                <a:lnTo>
                  <a:pt x="3929" y="6751"/>
                </a:lnTo>
                <a:lnTo>
                  <a:pt x="3929" y="6160"/>
                </a:lnTo>
                <a:lnTo>
                  <a:pt x="3929" y="2892"/>
                </a:lnTo>
                <a:lnTo>
                  <a:pt x="3929" y="2232"/>
                </a:lnTo>
                <a:cubicBezTo>
                  <a:pt x="3929" y="2058"/>
                  <a:pt x="3894" y="1884"/>
                  <a:pt x="3860" y="1710"/>
                </a:cubicBezTo>
                <a:cubicBezTo>
                  <a:pt x="3755" y="1224"/>
                  <a:pt x="3512" y="807"/>
                  <a:pt x="3130" y="459"/>
                </a:cubicBezTo>
                <a:cubicBezTo>
                  <a:pt x="2852" y="216"/>
                  <a:pt x="2469" y="42"/>
                  <a:pt x="2087" y="7"/>
                </a:cubicBezTo>
                <a:cubicBezTo>
                  <a:pt x="2046" y="3"/>
                  <a:pt x="2005" y="0"/>
                  <a:pt x="1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679;p117">
            <a:extLst>
              <a:ext uri="{FF2B5EF4-FFF2-40B4-BE49-F238E27FC236}">
                <a16:creationId xmlns:a16="http://schemas.microsoft.com/office/drawing/2014/main" id="{62DAE50C-00D1-18C8-D694-203E0CD7EA54}"/>
              </a:ext>
            </a:extLst>
          </p:cNvPr>
          <p:cNvSpPr/>
          <p:nvPr/>
        </p:nvSpPr>
        <p:spPr>
          <a:xfrm>
            <a:off x="4580826" y="1742805"/>
            <a:ext cx="173077" cy="548429"/>
          </a:xfrm>
          <a:custGeom>
            <a:avLst/>
            <a:gdLst/>
            <a:ahLst/>
            <a:cxnLst/>
            <a:rect l="l" t="t" r="r" b="b"/>
            <a:pathLst>
              <a:path w="3930" h="12453" extrusionOk="0">
                <a:moveTo>
                  <a:pt x="1951" y="0"/>
                </a:moveTo>
                <a:cubicBezTo>
                  <a:pt x="1657" y="0"/>
                  <a:pt x="1390" y="95"/>
                  <a:pt x="1148" y="216"/>
                </a:cubicBezTo>
                <a:cubicBezTo>
                  <a:pt x="870" y="389"/>
                  <a:pt x="627" y="598"/>
                  <a:pt x="453" y="876"/>
                </a:cubicBezTo>
                <a:cubicBezTo>
                  <a:pt x="244" y="1189"/>
                  <a:pt x="70" y="1571"/>
                  <a:pt x="36" y="1988"/>
                </a:cubicBezTo>
                <a:cubicBezTo>
                  <a:pt x="1" y="2093"/>
                  <a:pt x="1" y="2197"/>
                  <a:pt x="1" y="2267"/>
                </a:cubicBezTo>
                <a:lnTo>
                  <a:pt x="1" y="5221"/>
                </a:lnTo>
                <a:lnTo>
                  <a:pt x="1" y="7863"/>
                </a:lnTo>
                <a:lnTo>
                  <a:pt x="1" y="9601"/>
                </a:lnTo>
                <a:cubicBezTo>
                  <a:pt x="1" y="9775"/>
                  <a:pt x="105" y="9914"/>
                  <a:pt x="279" y="9914"/>
                </a:cubicBezTo>
                <a:cubicBezTo>
                  <a:pt x="418" y="9914"/>
                  <a:pt x="557" y="9775"/>
                  <a:pt x="557" y="9601"/>
                </a:cubicBezTo>
                <a:lnTo>
                  <a:pt x="557" y="9150"/>
                </a:lnTo>
                <a:lnTo>
                  <a:pt x="557" y="8524"/>
                </a:lnTo>
                <a:lnTo>
                  <a:pt x="557" y="4248"/>
                </a:lnTo>
                <a:lnTo>
                  <a:pt x="557" y="3622"/>
                </a:lnTo>
                <a:lnTo>
                  <a:pt x="557" y="2406"/>
                </a:lnTo>
                <a:cubicBezTo>
                  <a:pt x="557" y="2197"/>
                  <a:pt x="557" y="1988"/>
                  <a:pt x="627" y="1780"/>
                </a:cubicBezTo>
                <a:cubicBezTo>
                  <a:pt x="696" y="1571"/>
                  <a:pt x="766" y="1432"/>
                  <a:pt x="870" y="1258"/>
                </a:cubicBezTo>
                <a:cubicBezTo>
                  <a:pt x="1009" y="1050"/>
                  <a:pt x="1183" y="876"/>
                  <a:pt x="1426" y="772"/>
                </a:cubicBezTo>
                <a:cubicBezTo>
                  <a:pt x="1595" y="688"/>
                  <a:pt x="1776" y="642"/>
                  <a:pt x="1954" y="642"/>
                </a:cubicBezTo>
                <a:cubicBezTo>
                  <a:pt x="2070" y="642"/>
                  <a:pt x="2186" y="661"/>
                  <a:pt x="2295" y="702"/>
                </a:cubicBezTo>
                <a:cubicBezTo>
                  <a:pt x="2573" y="772"/>
                  <a:pt x="2817" y="946"/>
                  <a:pt x="2991" y="1154"/>
                </a:cubicBezTo>
                <a:cubicBezTo>
                  <a:pt x="3269" y="1502"/>
                  <a:pt x="3408" y="1919"/>
                  <a:pt x="3373" y="2371"/>
                </a:cubicBezTo>
                <a:lnTo>
                  <a:pt x="3373" y="3448"/>
                </a:lnTo>
                <a:lnTo>
                  <a:pt x="3373" y="4491"/>
                </a:lnTo>
                <a:lnTo>
                  <a:pt x="3373" y="5673"/>
                </a:lnTo>
                <a:lnTo>
                  <a:pt x="3373" y="6612"/>
                </a:lnTo>
                <a:lnTo>
                  <a:pt x="3373" y="7585"/>
                </a:lnTo>
                <a:lnTo>
                  <a:pt x="3373" y="8767"/>
                </a:lnTo>
                <a:lnTo>
                  <a:pt x="3373" y="9810"/>
                </a:lnTo>
                <a:lnTo>
                  <a:pt x="3373" y="10540"/>
                </a:lnTo>
                <a:cubicBezTo>
                  <a:pt x="3408" y="10957"/>
                  <a:pt x="3234" y="11340"/>
                  <a:pt x="2921" y="11618"/>
                </a:cubicBezTo>
                <a:cubicBezTo>
                  <a:pt x="2759" y="11739"/>
                  <a:pt x="2572" y="11798"/>
                  <a:pt x="2386" y="11798"/>
                </a:cubicBezTo>
                <a:cubicBezTo>
                  <a:pt x="2093" y="11798"/>
                  <a:pt x="1805" y="11651"/>
                  <a:pt x="1635" y="11374"/>
                </a:cubicBezTo>
                <a:cubicBezTo>
                  <a:pt x="1461" y="11166"/>
                  <a:pt x="1391" y="10888"/>
                  <a:pt x="1391" y="10575"/>
                </a:cubicBezTo>
                <a:lnTo>
                  <a:pt x="1391" y="8663"/>
                </a:lnTo>
                <a:lnTo>
                  <a:pt x="1391" y="4422"/>
                </a:lnTo>
                <a:cubicBezTo>
                  <a:pt x="1357" y="4039"/>
                  <a:pt x="1635" y="3727"/>
                  <a:pt x="2017" y="3727"/>
                </a:cubicBezTo>
                <a:cubicBezTo>
                  <a:pt x="2330" y="3796"/>
                  <a:pt x="2573" y="4109"/>
                  <a:pt x="2539" y="4422"/>
                </a:cubicBezTo>
                <a:lnTo>
                  <a:pt x="2539" y="5395"/>
                </a:lnTo>
                <a:lnTo>
                  <a:pt x="2539" y="8871"/>
                </a:lnTo>
                <a:lnTo>
                  <a:pt x="2539" y="9532"/>
                </a:lnTo>
                <a:cubicBezTo>
                  <a:pt x="2539" y="9636"/>
                  <a:pt x="2573" y="9741"/>
                  <a:pt x="2643" y="9845"/>
                </a:cubicBezTo>
                <a:cubicBezTo>
                  <a:pt x="2692" y="9869"/>
                  <a:pt x="2759" y="9894"/>
                  <a:pt x="2830" y="9894"/>
                </a:cubicBezTo>
                <a:cubicBezTo>
                  <a:pt x="2860" y="9894"/>
                  <a:pt x="2890" y="9890"/>
                  <a:pt x="2921" y="9880"/>
                </a:cubicBezTo>
                <a:cubicBezTo>
                  <a:pt x="3025" y="9810"/>
                  <a:pt x="3095" y="9706"/>
                  <a:pt x="3095" y="9567"/>
                </a:cubicBezTo>
                <a:lnTo>
                  <a:pt x="3095" y="8593"/>
                </a:lnTo>
                <a:lnTo>
                  <a:pt x="3095" y="5917"/>
                </a:lnTo>
                <a:lnTo>
                  <a:pt x="3095" y="4630"/>
                </a:lnTo>
                <a:cubicBezTo>
                  <a:pt x="3095" y="4457"/>
                  <a:pt x="3095" y="4283"/>
                  <a:pt x="3060" y="4109"/>
                </a:cubicBezTo>
                <a:cubicBezTo>
                  <a:pt x="2991" y="3657"/>
                  <a:pt x="2678" y="3275"/>
                  <a:pt x="2260" y="3136"/>
                </a:cubicBezTo>
                <a:cubicBezTo>
                  <a:pt x="2156" y="3083"/>
                  <a:pt x="2043" y="3057"/>
                  <a:pt x="1930" y="3057"/>
                </a:cubicBezTo>
                <a:cubicBezTo>
                  <a:pt x="1817" y="3057"/>
                  <a:pt x="1704" y="3083"/>
                  <a:pt x="1600" y="3136"/>
                </a:cubicBezTo>
                <a:cubicBezTo>
                  <a:pt x="1391" y="3205"/>
                  <a:pt x="1183" y="3379"/>
                  <a:pt x="1079" y="3588"/>
                </a:cubicBezTo>
                <a:cubicBezTo>
                  <a:pt x="940" y="3796"/>
                  <a:pt x="870" y="4005"/>
                  <a:pt x="870" y="4213"/>
                </a:cubicBezTo>
                <a:lnTo>
                  <a:pt x="870" y="4630"/>
                </a:lnTo>
                <a:lnTo>
                  <a:pt x="870" y="5569"/>
                </a:lnTo>
                <a:lnTo>
                  <a:pt x="870" y="6508"/>
                </a:lnTo>
                <a:lnTo>
                  <a:pt x="870" y="10262"/>
                </a:lnTo>
                <a:lnTo>
                  <a:pt x="870" y="10818"/>
                </a:lnTo>
                <a:cubicBezTo>
                  <a:pt x="905" y="11235"/>
                  <a:pt x="1079" y="11687"/>
                  <a:pt x="1391" y="12000"/>
                </a:cubicBezTo>
                <a:cubicBezTo>
                  <a:pt x="1635" y="12243"/>
                  <a:pt x="1948" y="12417"/>
                  <a:pt x="2295" y="12452"/>
                </a:cubicBezTo>
                <a:cubicBezTo>
                  <a:pt x="2504" y="12452"/>
                  <a:pt x="2747" y="12417"/>
                  <a:pt x="2956" y="12313"/>
                </a:cubicBezTo>
                <a:cubicBezTo>
                  <a:pt x="3269" y="12139"/>
                  <a:pt x="3512" y="11896"/>
                  <a:pt x="3686" y="11548"/>
                </a:cubicBezTo>
                <a:cubicBezTo>
                  <a:pt x="3825" y="11235"/>
                  <a:pt x="3929" y="10888"/>
                  <a:pt x="3929" y="10540"/>
                </a:cubicBezTo>
                <a:lnTo>
                  <a:pt x="3929" y="10019"/>
                </a:lnTo>
                <a:lnTo>
                  <a:pt x="3929" y="8802"/>
                </a:lnTo>
                <a:lnTo>
                  <a:pt x="3929" y="6716"/>
                </a:lnTo>
                <a:lnTo>
                  <a:pt x="3929" y="6125"/>
                </a:lnTo>
                <a:lnTo>
                  <a:pt x="3929" y="5499"/>
                </a:lnTo>
                <a:lnTo>
                  <a:pt x="3929" y="4909"/>
                </a:lnTo>
                <a:lnTo>
                  <a:pt x="3929" y="2858"/>
                </a:lnTo>
                <a:lnTo>
                  <a:pt x="3929" y="2232"/>
                </a:lnTo>
                <a:cubicBezTo>
                  <a:pt x="3894" y="2023"/>
                  <a:pt x="3894" y="1849"/>
                  <a:pt x="3860" y="1676"/>
                </a:cubicBezTo>
                <a:cubicBezTo>
                  <a:pt x="3721" y="1224"/>
                  <a:pt x="3477" y="772"/>
                  <a:pt x="3130" y="459"/>
                </a:cubicBezTo>
                <a:cubicBezTo>
                  <a:pt x="2817" y="181"/>
                  <a:pt x="2469" y="42"/>
                  <a:pt x="2087" y="7"/>
                </a:cubicBezTo>
                <a:cubicBezTo>
                  <a:pt x="2041" y="2"/>
                  <a:pt x="1996" y="0"/>
                  <a:pt x="19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 name="Picture 5">
            <a:extLst>
              <a:ext uri="{FF2B5EF4-FFF2-40B4-BE49-F238E27FC236}">
                <a16:creationId xmlns:a16="http://schemas.microsoft.com/office/drawing/2014/main" id="{91A448E6-1017-AD7A-B1B2-11DDDE8B8C50}"/>
              </a:ext>
            </a:extLst>
          </p:cNvPr>
          <p:cNvPicPr>
            <a:picLocks noChangeAspect="1"/>
          </p:cNvPicPr>
          <p:nvPr/>
        </p:nvPicPr>
        <p:blipFill>
          <a:blip r:embed="rId3">
            <a:duotone>
              <a:schemeClr val="bg2">
                <a:shade val="45000"/>
                <a:satMod val="135000"/>
              </a:schemeClr>
              <a:prstClr val="white"/>
            </a:duotone>
          </a:blip>
          <a:stretch>
            <a:fillRect/>
          </a:stretch>
        </p:blipFill>
        <p:spPr>
          <a:xfrm rot="534734">
            <a:off x="6126175" y="3201200"/>
            <a:ext cx="1512453" cy="1330864"/>
          </a:xfrm>
          <a:prstGeom prst="rect">
            <a:avLst/>
          </a:prstGeom>
        </p:spPr>
      </p:pic>
      <p:sp>
        <p:nvSpPr>
          <p:cNvPr id="7" name="Google Shape;4678;p117">
            <a:extLst>
              <a:ext uri="{FF2B5EF4-FFF2-40B4-BE49-F238E27FC236}">
                <a16:creationId xmlns:a16="http://schemas.microsoft.com/office/drawing/2014/main" id="{3306EF2F-826B-146C-B949-C1035AA7507E}"/>
              </a:ext>
            </a:extLst>
          </p:cNvPr>
          <p:cNvSpPr/>
          <p:nvPr/>
        </p:nvSpPr>
        <p:spPr>
          <a:xfrm rot="992597">
            <a:off x="7532454" y="3088509"/>
            <a:ext cx="189744" cy="498886"/>
          </a:xfrm>
          <a:custGeom>
            <a:avLst/>
            <a:gdLst/>
            <a:ahLst/>
            <a:cxnLst/>
            <a:rect l="l" t="t" r="r" b="b"/>
            <a:pathLst>
              <a:path w="3930" h="12462" extrusionOk="0">
                <a:moveTo>
                  <a:pt x="1964" y="0"/>
                </a:moveTo>
                <a:cubicBezTo>
                  <a:pt x="1685" y="0"/>
                  <a:pt x="1390" y="99"/>
                  <a:pt x="1148" y="250"/>
                </a:cubicBezTo>
                <a:cubicBezTo>
                  <a:pt x="870" y="389"/>
                  <a:pt x="661" y="598"/>
                  <a:pt x="488" y="876"/>
                </a:cubicBezTo>
                <a:cubicBezTo>
                  <a:pt x="244" y="1189"/>
                  <a:pt x="105" y="1571"/>
                  <a:pt x="36" y="1989"/>
                </a:cubicBezTo>
                <a:cubicBezTo>
                  <a:pt x="36" y="2093"/>
                  <a:pt x="36" y="2197"/>
                  <a:pt x="36" y="2301"/>
                </a:cubicBezTo>
                <a:lnTo>
                  <a:pt x="36" y="5221"/>
                </a:lnTo>
                <a:lnTo>
                  <a:pt x="36" y="7863"/>
                </a:lnTo>
                <a:lnTo>
                  <a:pt x="36" y="9567"/>
                </a:lnTo>
                <a:cubicBezTo>
                  <a:pt x="1" y="9741"/>
                  <a:pt x="140" y="9880"/>
                  <a:pt x="279" y="9914"/>
                </a:cubicBezTo>
                <a:cubicBezTo>
                  <a:pt x="453" y="9880"/>
                  <a:pt x="557" y="9741"/>
                  <a:pt x="557" y="9602"/>
                </a:cubicBezTo>
                <a:lnTo>
                  <a:pt x="557" y="9115"/>
                </a:lnTo>
                <a:lnTo>
                  <a:pt x="557" y="6091"/>
                </a:lnTo>
                <a:lnTo>
                  <a:pt x="557" y="5465"/>
                </a:lnTo>
                <a:lnTo>
                  <a:pt x="557" y="2440"/>
                </a:lnTo>
                <a:cubicBezTo>
                  <a:pt x="557" y="2232"/>
                  <a:pt x="592" y="1989"/>
                  <a:pt x="661" y="1780"/>
                </a:cubicBezTo>
                <a:cubicBezTo>
                  <a:pt x="696" y="1606"/>
                  <a:pt x="801" y="1432"/>
                  <a:pt x="905" y="1293"/>
                </a:cubicBezTo>
                <a:cubicBezTo>
                  <a:pt x="1044" y="1085"/>
                  <a:pt x="1218" y="911"/>
                  <a:pt x="1461" y="807"/>
                </a:cubicBezTo>
                <a:cubicBezTo>
                  <a:pt x="1604" y="725"/>
                  <a:pt x="1770" y="691"/>
                  <a:pt x="1946" y="691"/>
                </a:cubicBezTo>
                <a:cubicBezTo>
                  <a:pt x="2071" y="691"/>
                  <a:pt x="2200" y="708"/>
                  <a:pt x="2330" y="737"/>
                </a:cubicBezTo>
                <a:cubicBezTo>
                  <a:pt x="2573" y="807"/>
                  <a:pt x="2817" y="980"/>
                  <a:pt x="2991" y="1189"/>
                </a:cubicBezTo>
                <a:cubicBezTo>
                  <a:pt x="3269" y="1537"/>
                  <a:pt x="3408" y="1954"/>
                  <a:pt x="3408" y="2406"/>
                </a:cubicBezTo>
                <a:lnTo>
                  <a:pt x="3408" y="3483"/>
                </a:lnTo>
                <a:lnTo>
                  <a:pt x="3408" y="5673"/>
                </a:lnTo>
                <a:lnTo>
                  <a:pt x="3408" y="6612"/>
                </a:lnTo>
                <a:lnTo>
                  <a:pt x="3408" y="7620"/>
                </a:lnTo>
                <a:lnTo>
                  <a:pt x="3408" y="8767"/>
                </a:lnTo>
                <a:lnTo>
                  <a:pt x="3408" y="9845"/>
                </a:lnTo>
                <a:lnTo>
                  <a:pt x="3408" y="10540"/>
                </a:lnTo>
                <a:cubicBezTo>
                  <a:pt x="3408" y="10957"/>
                  <a:pt x="3234" y="11374"/>
                  <a:pt x="2921" y="11618"/>
                </a:cubicBezTo>
                <a:cubicBezTo>
                  <a:pt x="2759" y="11739"/>
                  <a:pt x="2572" y="11798"/>
                  <a:pt x="2388" y="11798"/>
                </a:cubicBezTo>
                <a:cubicBezTo>
                  <a:pt x="2098" y="11798"/>
                  <a:pt x="1819" y="11651"/>
                  <a:pt x="1670" y="11374"/>
                </a:cubicBezTo>
                <a:cubicBezTo>
                  <a:pt x="1496" y="11166"/>
                  <a:pt x="1391" y="10888"/>
                  <a:pt x="1426" y="10610"/>
                </a:cubicBezTo>
                <a:lnTo>
                  <a:pt x="1426" y="8663"/>
                </a:lnTo>
                <a:lnTo>
                  <a:pt x="1426" y="4457"/>
                </a:lnTo>
                <a:cubicBezTo>
                  <a:pt x="1357" y="4074"/>
                  <a:pt x="1670" y="3761"/>
                  <a:pt x="2052" y="3761"/>
                </a:cubicBezTo>
                <a:cubicBezTo>
                  <a:pt x="2365" y="3831"/>
                  <a:pt x="2573" y="4109"/>
                  <a:pt x="2539" y="4422"/>
                </a:cubicBezTo>
                <a:lnTo>
                  <a:pt x="2539" y="5395"/>
                </a:lnTo>
                <a:lnTo>
                  <a:pt x="2539" y="6542"/>
                </a:lnTo>
                <a:lnTo>
                  <a:pt x="2539" y="8872"/>
                </a:lnTo>
                <a:lnTo>
                  <a:pt x="2539" y="9567"/>
                </a:lnTo>
                <a:cubicBezTo>
                  <a:pt x="2539" y="9671"/>
                  <a:pt x="2573" y="9775"/>
                  <a:pt x="2678" y="9845"/>
                </a:cubicBezTo>
                <a:cubicBezTo>
                  <a:pt x="2718" y="9886"/>
                  <a:pt x="2771" y="9902"/>
                  <a:pt x="2822" y="9902"/>
                </a:cubicBezTo>
                <a:cubicBezTo>
                  <a:pt x="2857" y="9902"/>
                  <a:pt x="2892" y="9894"/>
                  <a:pt x="2921" y="9880"/>
                </a:cubicBezTo>
                <a:cubicBezTo>
                  <a:pt x="3025" y="9810"/>
                  <a:pt x="3095" y="9706"/>
                  <a:pt x="3095" y="9567"/>
                </a:cubicBezTo>
                <a:lnTo>
                  <a:pt x="3095" y="7342"/>
                </a:lnTo>
                <a:lnTo>
                  <a:pt x="3095" y="5951"/>
                </a:lnTo>
                <a:lnTo>
                  <a:pt x="3095" y="4665"/>
                </a:lnTo>
                <a:cubicBezTo>
                  <a:pt x="3095" y="4491"/>
                  <a:pt x="3095" y="4318"/>
                  <a:pt x="3095" y="4179"/>
                </a:cubicBezTo>
                <a:cubicBezTo>
                  <a:pt x="3025" y="3692"/>
                  <a:pt x="2712" y="3309"/>
                  <a:pt x="2295" y="3136"/>
                </a:cubicBezTo>
                <a:cubicBezTo>
                  <a:pt x="2191" y="3101"/>
                  <a:pt x="2078" y="3084"/>
                  <a:pt x="1965" y="3084"/>
                </a:cubicBezTo>
                <a:cubicBezTo>
                  <a:pt x="1852" y="3084"/>
                  <a:pt x="1739" y="3101"/>
                  <a:pt x="1635" y="3136"/>
                </a:cubicBezTo>
                <a:cubicBezTo>
                  <a:pt x="1426" y="3240"/>
                  <a:pt x="1218" y="3414"/>
                  <a:pt x="1113" y="3622"/>
                </a:cubicBezTo>
                <a:cubicBezTo>
                  <a:pt x="974" y="3796"/>
                  <a:pt x="905" y="4040"/>
                  <a:pt x="870" y="4248"/>
                </a:cubicBezTo>
                <a:cubicBezTo>
                  <a:pt x="870" y="4387"/>
                  <a:pt x="870" y="4526"/>
                  <a:pt x="870" y="4665"/>
                </a:cubicBezTo>
                <a:lnTo>
                  <a:pt x="870" y="7481"/>
                </a:lnTo>
                <a:lnTo>
                  <a:pt x="870" y="8420"/>
                </a:lnTo>
                <a:lnTo>
                  <a:pt x="870" y="10297"/>
                </a:lnTo>
                <a:cubicBezTo>
                  <a:pt x="870" y="10471"/>
                  <a:pt x="870" y="10644"/>
                  <a:pt x="870" y="10818"/>
                </a:cubicBezTo>
                <a:cubicBezTo>
                  <a:pt x="905" y="11270"/>
                  <a:pt x="1113" y="11687"/>
                  <a:pt x="1426" y="12035"/>
                </a:cubicBezTo>
                <a:cubicBezTo>
                  <a:pt x="1635" y="12278"/>
                  <a:pt x="1982" y="12417"/>
                  <a:pt x="2330" y="12452"/>
                </a:cubicBezTo>
                <a:cubicBezTo>
                  <a:pt x="2367" y="12458"/>
                  <a:pt x="2405" y="12461"/>
                  <a:pt x="2444" y="12461"/>
                </a:cubicBezTo>
                <a:cubicBezTo>
                  <a:pt x="2624" y="12461"/>
                  <a:pt x="2819" y="12399"/>
                  <a:pt x="2991" y="12313"/>
                </a:cubicBezTo>
                <a:cubicBezTo>
                  <a:pt x="3303" y="12174"/>
                  <a:pt x="3547" y="11896"/>
                  <a:pt x="3721" y="11583"/>
                </a:cubicBezTo>
                <a:cubicBezTo>
                  <a:pt x="3860" y="11270"/>
                  <a:pt x="3929" y="10923"/>
                  <a:pt x="3929" y="10575"/>
                </a:cubicBezTo>
                <a:lnTo>
                  <a:pt x="3929" y="8837"/>
                </a:lnTo>
                <a:lnTo>
                  <a:pt x="3929" y="7724"/>
                </a:lnTo>
                <a:lnTo>
                  <a:pt x="3929" y="7272"/>
                </a:lnTo>
                <a:lnTo>
                  <a:pt x="3929" y="6751"/>
                </a:lnTo>
                <a:lnTo>
                  <a:pt x="3929" y="6160"/>
                </a:lnTo>
                <a:lnTo>
                  <a:pt x="3929" y="2892"/>
                </a:lnTo>
                <a:lnTo>
                  <a:pt x="3929" y="2232"/>
                </a:lnTo>
                <a:cubicBezTo>
                  <a:pt x="3929" y="2058"/>
                  <a:pt x="3894" y="1884"/>
                  <a:pt x="3860" y="1710"/>
                </a:cubicBezTo>
                <a:cubicBezTo>
                  <a:pt x="3755" y="1224"/>
                  <a:pt x="3512" y="807"/>
                  <a:pt x="3130" y="459"/>
                </a:cubicBezTo>
                <a:cubicBezTo>
                  <a:pt x="2852" y="216"/>
                  <a:pt x="2469" y="42"/>
                  <a:pt x="2087" y="7"/>
                </a:cubicBezTo>
                <a:cubicBezTo>
                  <a:pt x="2046" y="3"/>
                  <a:pt x="2005" y="0"/>
                  <a:pt x="1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4678;p117">
            <a:extLst>
              <a:ext uri="{FF2B5EF4-FFF2-40B4-BE49-F238E27FC236}">
                <a16:creationId xmlns:a16="http://schemas.microsoft.com/office/drawing/2014/main" id="{D7330786-A56D-39E1-2D48-12F4FF6A00F5}"/>
              </a:ext>
            </a:extLst>
          </p:cNvPr>
          <p:cNvSpPr/>
          <p:nvPr/>
        </p:nvSpPr>
        <p:spPr>
          <a:xfrm rot="849037">
            <a:off x="6290999" y="2867433"/>
            <a:ext cx="189744" cy="498886"/>
          </a:xfrm>
          <a:custGeom>
            <a:avLst/>
            <a:gdLst/>
            <a:ahLst/>
            <a:cxnLst/>
            <a:rect l="l" t="t" r="r" b="b"/>
            <a:pathLst>
              <a:path w="3930" h="12462" extrusionOk="0">
                <a:moveTo>
                  <a:pt x="1964" y="0"/>
                </a:moveTo>
                <a:cubicBezTo>
                  <a:pt x="1685" y="0"/>
                  <a:pt x="1390" y="99"/>
                  <a:pt x="1148" y="250"/>
                </a:cubicBezTo>
                <a:cubicBezTo>
                  <a:pt x="870" y="389"/>
                  <a:pt x="661" y="598"/>
                  <a:pt x="488" y="876"/>
                </a:cubicBezTo>
                <a:cubicBezTo>
                  <a:pt x="244" y="1189"/>
                  <a:pt x="105" y="1571"/>
                  <a:pt x="36" y="1989"/>
                </a:cubicBezTo>
                <a:cubicBezTo>
                  <a:pt x="36" y="2093"/>
                  <a:pt x="36" y="2197"/>
                  <a:pt x="36" y="2301"/>
                </a:cubicBezTo>
                <a:lnTo>
                  <a:pt x="36" y="5221"/>
                </a:lnTo>
                <a:lnTo>
                  <a:pt x="36" y="7863"/>
                </a:lnTo>
                <a:lnTo>
                  <a:pt x="36" y="9567"/>
                </a:lnTo>
                <a:cubicBezTo>
                  <a:pt x="1" y="9741"/>
                  <a:pt x="140" y="9880"/>
                  <a:pt x="279" y="9914"/>
                </a:cubicBezTo>
                <a:cubicBezTo>
                  <a:pt x="453" y="9880"/>
                  <a:pt x="557" y="9741"/>
                  <a:pt x="557" y="9602"/>
                </a:cubicBezTo>
                <a:lnTo>
                  <a:pt x="557" y="9115"/>
                </a:lnTo>
                <a:lnTo>
                  <a:pt x="557" y="6091"/>
                </a:lnTo>
                <a:lnTo>
                  <a:pt x="557" y="5465"/>
                </a:lnTo>
                <a:lnTo>
                  <a:pt x="557" y="2440"/>
                </a:lnTo>
                <a:cubicBezTo>
                  <a:pt x="557" y="2232"/>
                  <a:pt x="592" y="1989"/>
                  <a:pt x="661" y="1780"/>
                </a:cubicBezTo>
                <a:cubicBezTo>
                  <a:pt x="696" y="1606"/>
                  <a:pt x="801" y="1432"/>
                  <a:pt x="905" y="1293"/>
                </a:cubicBezTo>
                <a:cubicBezTo>
                  <a:pt x="1044" y="1085"/>
                  <a:pt x="1218" y="911"/>
                  <a:pt x="1461" y="807"/>
                </a:cubicBezTo>
                <a:cubicBezTo>
                  <a:pt x="1604" y="725"/>
                  <a:pt x="1770" y="691"/>
                  <a:pt x="1946" y="691"/>
                </a:cubicBezTo>
                <a:cubicBezTo>
                  <a:pt x="2071" y="691"/>
                  <a:pt x="2200" y="708"/>
                  <a:pt x="2330" y="737"/>
                </a:cubicBezTo>
                <a:cubicBezTo>
                  <a:pt x="2573" y="807"/>
                  <a:pt x="2817" y="980"/>
                  <a:pt x="2991" y="1189"/>
                </a:cubicBezTo>
                <a:cubicBezTo>
                  <a:pt x="3269" y="1537"/>
                  <a:pt x="3408" y="1954"/>
                  <a:pt x="3408" y="2406"/>
                </a:cubicBezTo>
                <a:lnTo>
                  <a:pt x="3408" y="3483"/>
                </a:lnTo>
                <a:lnTo>
                  <a:pt x="3408" y="5673"/>
                </a:lnTo>
                <a:lnTo>
                  <a:pt x="3408" y="6612"/>
                </a:lnTo>
                <a:lnTo>
                  <a:pt x="3408" y="7620"/>
                </a:lnTo>
                <a:lnTo>
                  <a:pt x="3408" y="8767"/>
                </a:lnTo>
                <a:lnTo>
                  <a:pt x="3408" y="9845"/>
                </a:lnTo>
                <a:lnTo>
                  <a:pt x="3408" y="10540"/>
                </a:lnTo>
                <a:cubicBezTo>
                  <a:pt x="3408" y="10957"/>
                  <a:pt x="3234" y="11374"/>
                  <a:pt x="2921" y="11618"/>
                </a:cubicBezTo>
                <a:cubicBezTo>
                  <a:pt x="2759" y="11739"/>
                  <a:pt x="2572" y="11798"/>
                  <a:pt x="2388" y="11798"/>
                </a:cubicBezTo>
                <a:cubicBezTo>
                  <a:pt x="2098" y="11798"/>
                  <a:pt x="1819" y="11651"/>
                  <a:pt x="1670" y="11374"/>
                </a:cubicBezTo>
                <a:cubicBezTo>
                  <a:pt x="1496" y="11166"/>
                  <a:pt x="1391" y="10888"/>
                  <a:pt x="1426" y="10610"/>
                </a:cubicBezTo>
                <a:lnTo>
                  <a:pt x="1426" y="8663"/>
                </a:lnTo>
                <a:lnTo>
                  <a:pt x="1426" y="4457"/>
                </a:lnTo>
                <a:cubicBezTo>
                  <a:pt x="1357" y="4074"/>
                  <a:pt x="1670" y="3761"/>
                  <a:pt x="2052" y="3761"/>
                </a:cubicBezTo>
                <a:cubicBezTo>
                  <a:pt x="2365" y="3831"/>
                  <a:pt x="2573" y="4109"/>
                  <a:pt x="2539" y="4422"/>
                </a:cubicBezTo>
                <a:lnTo>
                  <a:pt x="2539" y="5395"/>
                </a:lnTo>
                <a:lnTo>
                  <a:pt x="2539" y="6542"/>
                </a:lnTo>
                <a:lnTo>
                  <a:pt x="2539" y="8872"/>
                </a:lnTo>
                <a:lnTo>
                  <a:pt x="2539" y="9567"/>
                </a:lnTo>
                <a:cubicBezTo>
                  <a:pt x="2539" y="9671"/>
                  <a:pt x="2573" y="9775"/>
                  <a:pt x="2678" y="9845"/>
                </a:cubicBezTo>
                <a:cubicBezTo>
                  <a:pt x="2718" y="9886"/>
                  <a:pt x="2771" y="9902"/>
                  <a:pt x="2822" y="9902"/>
                </a:cubicBezTo>
                <a:cubicBezTo>
                  <a:pt x="2857" y="9902"/>
                  <a:pt x="2892" y="9894"/>
                  <a:pt x="2921" y="9880"/>
                </a:cubicBezTo>
                <a:cubicBezTo>
                  <a:pt x="3025" y="9810"/>
                  <a:pt x="3095" y="9706"/>
                  <a:pt x="3095" y="9567"/>
                </a:cubicBezTo>
                <a:lnTo>
                  <a:pt x="3095" y="7342"/>
                </a:lnTo>
                <a:lnTo>
                  <a:pt x="3095" y="5951"/>
                </a:lnTo>
                <a:lnTo>
                  <a:pt x="3095" y="4665"/>
                </a:lnTo>
                <a:cubicBezTo>
                  <a:pt x="3095" y="4491"/>
                  <a:pt x="3095" y="4318"/>
                  <a:pt x="3095" y="4179"/>
                </a:cubicBezTo>
                <a:cubicBezTo>
                  <a:pt x="3025" y="3692"/>
                  <a:pt x="2712" y="3309"/>
                  <a:pt x="2295" y="3136"/>
                </a:cubicBezTo>
                <a:cubicBezTo>
                  <a:pt x="2191" y="3101"/>
                  <a:pt x="2078" y="3084"/>
                  <a:pt x="1965" y="3084"/>
                </a:cubicBezTo>
                <a:cubicBezTo>
                  <a:pt x="1852" y="3084"/>
                  <a:pt x="1739" y="3101"/>
                  <a:pt x="1635" y="3136"/>
                </a:cubicBezTo>
                <a:cubicBezTo>
                  <a:pt x="1426" y="3240"/>
                  <a:pt x="1218" y="3414"/>
                  <a:pt x="1113" y="3622"/>
                </a:cubicBezTo>
                <a:cubicBezTo>
                  <a:pt x="974" y="3796"/>
                  <a:pt x="905" y="4040"/>
                  <a:pt x="870" y="4248"/>
                </a:cubicBezTo>
                <a:cubicBezTo>
                  <a:pt x="870" y="4387"/>
                  <a:pt x="870" y="4526"/>
                  <a:pt x="870" y="4665"/>
                </a:cubicBezTo>
                <a:lnTo>
                  <a:pt x="870" y="7481"/>
                </a:lnTo>
                <a:lnTo>
                  <a:pt x="870" y="8420"/>
                </a:lnTo>
                <a:lnTo>
                  <a:pt x="870" y="10297"/>
                </a:lnTo>
                <a:cubicBezTo>
                  <a:pt x="870" y="10471"/>
                  <a:pt x="870" y="10644"/>
                  <a:pt x="870" y="10818"/>
                </a:cubicBezTo>
                <a:cubicBezTo>
                  <a:pt x="905" y="11270"/>
                  <a:pt x="1113" y="11687"/>
                  <a:pt x="1426" y="12035"/>
                </a:cubicBezTo>
                <a:cubicBezTo>
                  <a:pt x="1635" y="12278"/>
                  <a:pt x="1982" y="12417"/>
                  <a:pt x="2330" y="12452"/>
                </a:cubicBezTo>
                <a:cubicBezTo>
                  <a:pt x="2367" y="12458"/>
                  <a:pt x="2405" y="12461"/>
                  <a:pt x="2444" y="12461"/>
                </a:cubicBezTo>
                <a:cubicBezTo>
                  <a:pt x="2624" y="12461"/>
                  <a:pt x="2819" y="12399"/>
                  <a:pt x="2991" y="12313"/>
                </a:cubicBezTo>
                <a:cubicBezTo>
                  <a:pt x="3303" y="12174"/>
                  <a:pt x="3547" y="11896"/>
                  <a:pt x="3721" y="11583"/>
                </a:cubicBezTo>
                <a:cubicBezTo>
                  <a:pt x="3860" y="11270"/>
                  <a:pt x="3929" y="10923"/>
                  <a:pt x="3929" y="10575"/>
                </a:cubicBezTo>
                <a:lnTo>
                  <a:pt x="3929" y="8837"/>
                </a:lnTo>
                <a:lnTo>
                  <a:pt x="3929" y="7724"/>
                </a:lnTo>
                <a:lnTo>
                  <a:pt x="3929" y="7272"/>
                </a:lnTo>
                <a:lnTo>
                  <a:pt x="3929" y="6751"/>
                </a:lnTo>
                <a:lnTo>
                  <a:pt x="3929" y="6160"/>
                </a:lnTo>
                <a:lnTo>
                  <a:pt x="3929" y="2892"/>
                </a:lnTo>
                <a:lnTo>
                  <a:pt x="3929" y="2232"/>
                </a:lnTo>
                <a:cubicBezTo>
                  <a:pt x="3929" y="2058"/>
                  <a:pt x="3894" y="1884"/>
                  <a:pt x="3860" y="1710"/>
                </a:cubicBezTo>
                <a:cubicBezTo>
                  <a:pt x="3755" y="1224"/>
                  <a:pt x="3512" y="807"/>
                  <a:pt x="3130" y="459"/>
                </a:cubicBezTo>
                <a:cubicBezTo>
                  <a:pt x="2852" y="216"/>
                  <a:pt x="2469" y="42"/>
                  <a:pt x="2087" y="7"/>
                </a:cubicBezTo>
                <a:cubicBezTo>
                  <a:pt x="2046" y="3"/>
                  <a:pt x="2005" y="0"/>
                  <a:pt x="1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348"/>
                                        </p:tgtEl>
                                        <p:attrNameLst>
                                          <p:attrName>style.visibility</p:attrName>
                                        </p:attrNameLst>
                                      </p:cBhvr>
                                      <p:to>
                                        <p:strVal val="visible"/>
                                      </p:to>
                                    </p:set>
                                    <p:animEffect transition="in" filter="fade">
                                      <p:cBhvr>
                                        <p:cTn id="7" dur="1000"/>
                                        <p:tgtEl>
                                          <p:spTgt spid="4348"/>
                                        </p:tgtEl>
                                      </p:cBhvr>
                                    </p:animEffect>
                                  </p:childTnLst>
                                </p:cTn>
                              </p:par>
                              <p:par>
                                <p:cTn id="8" presetID="10" presetClass="entr" presetSubtype="0" fill="hold" nodeType="withEffect">
                                  <p:stCondLst>
                                    <p:cond delay="0"/>
                                  </p:stCondLst>
                                  <p:childTnLst>
                                    <p:set>
                                      <p:cBhvr>
                                        <p:cTn id="9" dur="1" fill="hold">
                                          <p:stCondLst>
                                            <p:cond delay="0"/>
                                          </p:stCondLst>
                                        </p:cTn>
                                        <p:tgtEl>
                                          <p:spTgt spid="4352"/>
                                        </p:tgtEl>
                                        <p:attrNameLst>
                                          <p:attrName>style.visibility</p:attrName>
                                        </p:attrNameLst>
                                      </p:cBhvr>
                                      <p:to>
                                        <p:strVal val="visible"/>
                                      </p:to>
                                    </p:set>
                                    <p:animEffect transition="in" filter="fade">
                                      <p:cBhvr>
                                        <p:cTn id="10" dur="1000"/>
                                        <p:tgtEl>
                                          <p:spTgt spid="4352"/>
                                        </p:tgtEl>
                                      </p:cBhvr>
                                    </p:animEffect>
                                  </p:childTnLst>
                                </p:cTn>
                              </p:par>
                              <p:par>
                                <p:cTn id="11" presetID="10" presetClass="entr" presetSubtype="0" fill="hold" nodeType="withEffect">
                                  <p:stCondLst>
                                    <p:cond delay="0"/>
                                  </p:stCondLst>
                                  <p:childTnLst>
                                    <p:set>
                                      <p:cBhvr>
                                        <p:cTn id="12" dur="1" fill="hold">
                                          <p:stCondLst>
                                            <p:cond delay="0"/>
                                          </p:stCondLst>
                                        </p:cTn>
                                        <p:tgtEl>
                                          <p:spTgt spid="4357"/>
                                        </p:tgtEl>
                                        <p:attrNameLst>
                                          <p:attrName>style.visibility</p:attrName>
                                        </p:attrNameLst>
                                      </p:cBhvr>
                                      <p:to>
                                        <p:strVal val="visible"/>
                                      </p:to>
                                    </p:set>
                                    <p:animEffect transition="in" filter="fade">
                                      <p:cBhvr>
                                        <p:cTn id="13" dur="1000"/>
                                        <p:tgtEl>
                                          <p:spTgt spid="43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p:txBody>
          <a:bodyPr/>
          <a:lstStyle/>
          <a:p>
            <a:r>
              <a:rPr lang="en-US" sz="3600" dirty="0"/>
              <a:t>Background</a:t>
            </a:r>
            <a:endParaRPr lang="he-IL" sz="3600" dirty="0"/>
          </a:p>
        </p:txBody>
      </p:sp>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827945" y="1035965"/>
            <a:ext cx="7741309" cy="27554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algn="ctr" rtl="0"/>
            <a:endParaRPr lang="en-US" sz="1400" dirty="0">
              <a:solidFill>
                <a:schemeClr val="tx1"/>
              </a:solidFill>
              <a:latin typeface="Century Gothic" panose="020B0502020202020204" pitchFamily="34" charset="0"/>
            </a:endParaRPr>
          </a:p>
          <a:p>
            <a:pPr algn="ctr" rtl="0"/>
            <a:endParaRPr lang="en-US" sz="1400" dirty="0">
              <a:solidFill>
                <a:schemeClr val="tx1"/>
              </a:solidFill>
              <a:latin typeface="Century Gothic" panose="020B0502020202020204" pitchFamily="34" charset="0"/>
            </a:endParaRPr>
          </a:p>
          <a:p>
            <a:pPr marL="285750" indent="-285750" algn="l">
              <a:buFont typeface="Arial" panose="020B0604020202020204" pitchFamily="34" charset="0"/>
              <a:buChar char="•"/>
            </a:pPr>
            <a:r>
              <a:rPr lang="en-US" sz="1400" dirty="0">
                <a:latin typeface="Century Gothic" panose="020B0502020202020204" pitchFamily="34" charset="0"/>
              </a:rPr>
              <a:t>ADHD Diagnosis</a:t>
            </a:r>
          </a:p>
          <a:p>
            <a:pPr algn="l"/>
            <a:endParaRPr lang="en-US" sz="1400" dirty="0">
              <a:latin typeface="Century Gothic" panose="020B0502020202020204" pitchFamily="34" charset="0"/>
            </a:endParaRPr>
          </a:p>
          <a:p>
            <a:pPr marL="285750" indent="-285750" algn="l" rtl="0">
              <a:buFont typeface="Arial" panose="020B0604020202020204" pitchFamily="34" charset="0"/>
              <a:buChar char="•"/>
            </a:pPr>
            <a:r>
              <a:rPr lang="en-US" sz="1400" dirty="0">
                <a:latin typeface="Century Gothic" panose="020B0502020202020204" pitchFamily="34" charset="0"/>
              </a:rPr>
              <a:t>EEG Brain Recording </a:t>
            </a:r>
          </a:p>
          <a:p>
            <a:pPr algn="l" rtl="0"/>
            <a:endParaRPr lang="en-US" sz="1400" dirty="0">
              <a:latin typeface="Century Gothic" panose="020B0502020202020204" pitchFamily="34" charset="0"/>
            </a:endParaRPr>
          </a:p>
          <a:p>
            <a:pPr marL="285750" indent="-285750" algn="l" rtl="0">
              <a:buFont typeface="Arial" panose="020B0604020202020204" pitchFamily="34" charset="0"/>
              <a:buChar char="•"/>
            </a:pPr>
            <a:r>
              <a:rPr lang="en-US" sz="1400" dirty="0">
                <a:latin typeface="Century Gothic" panose="020B0502020202020204" pitchFamily="34" charset="0"/>
              </a:rPr>
              <a:t>Graph Theory and Brain Recordings</a:t>
            </a:r>
          </a:p>
          <a:p>
            <a:pPr algn="l" rtl="0"/>
            <a:endParaRPr lang="en-US" sz="1400" dirty="0">
              <a:latin typeface="Century Gothic" panose="020B0502020202020204" pitchFamily="34" charset="0"/>
            </a:endParaRPr>
          </a:p>
          <a:p>
            <a:pPr marL="285750" indent="-285750" algn="l" rtl="0">
              <a:buFont typeface="Arial" panose="020B0604020202020204" pitchFamily="34" charset="0"/>
              <a:buChar char="•"/>
            </a:pPr>
            <a:r>
              <a:rPr lang="en-US" sz="1400" dirty="0">
                <a:latin typeface="Century Gothic" panose="020B0502020202020204" pitchFamily="34" charset="0"/>
              </a:rPr>
              <a:t>Community Detection</a:t>
            </a:r>
          </a:p>
          <a:p>
            <a:pPr marL="285750" indent="-285750" algn="l" rtl="0">
              <a:buFont typeface="Arial" panose="020B0604020202020204" pitchFamily="34" charset="0"/>
              <a:buChar char="•"/>
            </a:pPr>
            <a:endParaRPr lang="en-US" sz="1400" b="1" kern="0" dirty="0">
              <a:solidFill>
                <a:srgbClr val="000000"/>
              </a:solidFill>
              <a:latin typeface="Century Gothic" panose="020B0502020202020204" pitchFamily="34" charset="0"/>
            </a:endParaRPr>
          </a:p>
          <a:p>
            <a:pPr marL="285750" indent="-285750" algn="l" rtl="0">
              <a:buFont typeface="Arial" panose="020B0604020202020204" pitchFamily="34" charset="0"/>
              <a:buChar char="•"/>
            </a:pPr>
            <a:endParaRPr lang="en-US" sz="1400" dirty="0">
              <a:latin typeface="Century Gothic" panose="020B0502020202020204" pitchFamily="34" charset="0"/>
            </a:endParaRPr>
          </a:p>
          <a:p>
            <a:pPr algn="ctr" rtl="0"/>
            <a:endParaRPr lang="en-US" sz="1400" dirty="0">
              <a:solidFill>
                <a:schemeClr val="tx1"/>
              </a:solidFill>
              <a:latin typeface="Century Gothic" panose="020B0502020202020204" pitchFamily="34" charset="0"/>
            </a:endParaRPr>
          </a:p>
          <a:p>
            <a:pPr algn="ctr" rtl="0"/>
            <a:endParaRPr lang="en-US" sz="1400" dirty="0">
              <a:solidFill>
                <a:schemeClr val="tx1"/>
              </a:solidFill>
              <a:latin typeface="Century Gothic" panose="020B0502020202020204" pitchFamily="34" charset="0"/>
            </a:endParaRPr>
          </a:p>
          <a:p>
            <a:pPr algn="ctr" rtl="0"/>
            <a:endParaRPr lang="he-IL" sz="1400" dirty="0">
              <a:latin typeface="Century Gothic" panose="020B0502020202020204" pitchFamily="34" charset="0"/>
            </a:endParaRP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2700000">
            <a:off x="7472522" y="287374"/>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93118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699449" y="1301131"/>
            <a:ext cx="8092797" cy="20084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Attention deficit hyperactivity disorder (ADHD) is one of the most common disorders, especially among children.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The disorder is characterized by symptoms such as hyperactivity, difficulty paying attention, and impulsive behavior.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The symptoms can impact academic performance, social interactions, and daily activities. With an earlier diagnosis of ADHD, there is reduced impairment in functioning.</a:t>
            </a:r>
            <a:endParaRPr kumimoji="0" lang="he-IL" sz="14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Arial" panose="020B0604020202020204" pitchFamily="34" charset="0"/>
            </a:endParaRPr>
          </a:p>
        </p:txBody>
      </p:sp>
      <p:pic>
        <p:nvPicPr>
          <p:cNvPr id="4" name="תמונה 7">
            <a:extLst>
              <a:ext uri="{FF2B5EF4-FFF2-40B4-BE49-F238E27FC236}">
                <a16:creationId xmlns:a16="http://schemas.microsoft.com/office/drawing/2014/main" id="{BEE51904-49F4-D92C-DB69-BC074B9C35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9278">
            <a:off x="6584765" y="3344480"/>
            <a:ext cx="2127042" cy="1418028"/>
          </a:xfrm>
          <a:prstGeom prst="ellipse">
            <a:avLst/>
          </a:prstGeom>
          <a:pattFill prst="ltHorz">
            <a:fgClr>
              <a:schemeClr val="accent1"/>
            </a:fgClr>
            <a:bgClr>
              <a:schemeClr val="bg1"/>
            </a:bgClr>
          </a:pattFill>
          <a:ln w="63500" cap="rnd">
            <a:solidFill>
              <a:srgbClr val="0070C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p:txBody>
          <a:bodyPr/>
          <a:lstStyle/>
          <a:p>
            <a:r>
              <a:rPr lang="en-US" sz="3600" dirty="0"/>
              <a:t>ADHD Diagnosis</a:t>
            </a: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18591356">
            <a:off x="7937916" y="201454"/>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4678;p117">
            <a:extLst>
              <a:ext uri="{FF2B5EF4-FFF2-40B4-BE49-F238E27FC236}">
                <a16:creationId xmlns:a16="http://schemas.microsoft.com/office/drawing/2014/main" id="{84834E70-4495-1F60-3D80-3B82C38EE595}"/>
              </a:ext>
            </a:extLst>
          </p:cNvPr>
          <p:cNvSpPr/>
          <p:nvPr/>
        </p:nvSpPr>
        <p:spPr>
          <a:xfrm rot="667042">
            <a:off x="7866962" y="3167660"/>
            <a:ext cx="196196" cy="338824"/>
          </a:xfrm>
          <a:custGeom>
            <a:avLst/>
            <a:gdLst/>
            <a:ahLst/>
            <a:cxnLst/>
            <a:rect l="l" t="t" r="r" b="b"/>
            <a:pathLst>
              <a:path w="3930" h="12462" extrusionOk="0">
                <a:moveTo>
                  <a:pt x="1964" y="0"/>
                </a:moveTo>
                <a:cubicBezTo>
                  <a:pt x="1685" y="0"/>
                  <a:pt x="1390" y="99"/>
                  <a:pt x="1148" y="250"/>
                </a:cubicBezTo>
                <a:cubicBezTo>
                  <a:pt x="870" y="389"/>
                  <a:pt x="661" y="598"/>
                  <a:pt x="488" y="876"/>
                </a:cubicBezTo>
                <a:cubicBezTo>
                  <a:pt x="244" y="1189"/>
                  <a:pt x="105" y="1571"/>
                  <a:pt x="36" y="1989"/>
                </a:cubicBezTo>
                <a:cubicBezTo>
                  <a:pt x="36" y="2093"/>
                  <a:pt x="36" y="2197"/>
                  <a:pt x="36" y="2301"/>
                </a:cubicBezTo>
                <a:lnTo>
                  <a:pt x="36" y="5221"/>
                </a:lnTo>
                <a:lnTo>
                  <a:pt x="36" y="7863"/>
                </a:lnTo>
                <a:lnTo>
                  <a:pt x="36" y="9567"/>
                </a:lnTo>
                <a:cubicBezTo>
                  <a:pt x="1" y="9741"/>
                  <a:pt x="140" y="9880"/>
                  <a:pt x="279" y="9914"/>
                </a:cubicBezTo>
                <a:cubicBezTo>
                  <a:pt x="453" y="9880"/>
                  <a:pt x="557" y="9741"/>
                  <a:pt x="557" y="9602"/>
                </a:cubicBezTo>
                <a:lnTo>
                  <a:pt x="557" y="9115"/>
                </a:lnTo>
                <a:lnTo>
                  <a:pt x="557" y="6091"/>
                </a:lnTo>
                <a:lnTo>
                  <a:pt x="557" y="5465"/>
                </a:lnTo>
                <a:lnTo>
                  <a:pt x="557" y="2440"/>
                </a:lnTo>
                <a:cubicBezTo>
                  <a:pt x="557" y="2232"/>
                  <a:pt x="592" y="1989"/>
                  <a:pt x="661" y="1780"/>
                </a:cubicBezTo>
                <a:cubicBezTo>
                  <a:pt x="696" y="1606"/>
                  <a:pt x="801" y="1432"/>
                  <a:pt x="905" y="1293"/>
                </a:cubicBezTo>
                <a:cubicBezTo>
                  <a:pt x="1044" y="1085"/>
                  <a:pt x="1218" y="911"/>
                  <a:pt x="1461" y="807"/>
                </a:cubicBezTo>
                <a:cubicBezTo>
                  <a:pt x="1604" y="725"/>
                  <a:pt x="1770" y="691"/>
                  <a:pt x="1946" y="691"/>
                </a:cubicBezTo>
                <a:cubicBezTo>
                  <a:pt x="2071" y="691"/>
                  <a:pt x="2200" y="708"/>
                  <a:pt x="2330" y="737"/>
                </a:cubicBezTo>
                <a:cubicBezTo>
                  <a:pt x="2573" y="807"/>
                  <a:pt x="2817" y="980"/>
                  <a:pt x="2991" y="1189"/>
                </a:cubicBezTo>
                <a:cubicBezTo>
                  <a:pt x="3269" y="1537"/>
                  <a:pt x="3408" y="1954"/>
                  <a:pt x="3408" y="2406"/>
                </a:cubicBezTo>
                <a:lnTo>
                  <a:pt x="3408" y="3483"/>
                </a:lnTo>
                <a:lnTo>
                  <a:pt x="3408" y="5673"/>
                </a:lnTo>
                <a:lnTo>
                  <a:pt x="3408" y="6612"/>
                </a:lnTo>
                <a:lnTo>
                  <a:pt x="3408" y="7620"/>
                </a:lnTo>
                <a:lnTo>
                  <a:pt x="3408" y="8767"/>
                </a:lnTo>
                <a:lnTo>
                  <a:pt x="3408" y="9845"/>
                </a:lnTo>
                <a:lnTo>
                  <a:pt x="3408" y="10540"/>
                </a:lnTo>
                <a:cubicBezTo>
                  <a:pt x="3408" y="10957"/>
                  <a:pt x="3234" y="11374"/>
                  <a:pt x="2921" y="11618"/>
                </a:cubicBezTo>
                <a:cubicBezTo>
                  <a:pt x="2759" y="11739"/>
                  <a:pt x="2572" y="11798"/>
                  <a:pt x="2388" y="11798"/>
                </a:cubicBezTo>
                <a:cubicBezTo>
                  <a:pt x="2098" y="11798"/>
                  <a:pt x="1819" y="11651"/>
                  <a:pt x="1670" y="11374"/>
                </a:cubicBezTo>
                <a:cubicBezTo>
                  <a:pt x="1496" y="11166"/>
                  <a:pt x="1391" y="10888"/>
                  <a:pt x="1426" y="10610"/>
                </a:cubicBezTo>
                <a:lnTo>
                  <a:pt x="1426" y="8663"/>
                </a:lnTo>
                <a:lnTo>
                  <a:pt x="1426" y="4457"/>
                </a:lnTo>
                <a:cubicBezTo>
                  <a:pt x="1357" y="4074"/>
                  <a:pt x="1670" y="3761"/>
                  <a:pt x="2052" y="3761"/>
                </a:cubicBezTo>
                <a:cubicBezTo>
                  <a:pt x="2365" y="3831"/>
                  <a:pt x="2573" y="4109"/>
                  <a:pt x="2539" y="4422"/>
                </a:cubicBezTo>
                <a:lnTo>
                  <a:pt x="2539" y="5395"/>
                </a:lnTo>
                <a:lnTo>
                  <a:pt x="2539" y="6542"/>
                </a:lnTo>
                <a:lnTo>
                  <a:pt x="2539" y="8872"/>
                </a:lnTo>
                <a:lnTo>
                  <a:pt x="2539" y="9567"/>
                </a:lnTo>
                <a:cubicBezTo>
                  <a:pt x="2539" y="9671"/>
                  <a:pt x="2573" y="9775"/>
                  <a:pt x="2678" y="9845"/>
                </a:cubicBezTo>
                <a:cubicBezTo>
                  <a:pt x="2718" y="9886"/>
                  <a:pt x="2771" y="9902"/>
                  <a:pt x="2822" y="9902"/>
                </a:cubicBezTo>
                <a:cubicBezTo>
                  <a:pt x="2857" y="9902"/>
                  <a:pt x="2892" y="9894"/>
                  <a:pt x="2921" y="9880"/>
                </a:cubicBezTo>
                <a:cubicBezTo>
                  <a:pt x="3025" y="9810"/>
                  <a:pt x="3095" y="9706"/>
                  <a:pt x="3095" y="9567"/>
                </a:cubicBezTo>
                <a:lnTo>
                  <a:pt x="3095" y="7342"/>
                </a:lnTo>
                <a:lnTo>
                  <a:pt x="3095" y="5951"/>
                </a:lnTo>
                <a:lnTo>
                  <a:pt x="3095" y="4665"/>
                </a:lnTo>
                <a:cubicBezTo>
                  <a:pt x="3095" y="4491"/>
                  <a:pt x="3095" y="4318"/>
                  <a:pt x="3095" y="4179"/>
                </a:cubicBezTo>
                <a:cubicBezTo>
                  <a:pt x="3025" y="3692"/>
                  <a:pt x="2712" y="3309"/>
                  <a:pt x="2295" y="3136"/>
                </a:cubicBezTo>
                <a:cubicBezTo>
                  <a:pt x="2191" y="3101"/>
                  <a:pt x="2078" y="3084"/>
                  <a:pt x="1965" y="3084"/>
                </a:cubicBezTo>
                <a:cubicBezTo>
                  <a:pt x="1852" y="3084"/>
                  <a:pt x="1739" y="3101"/>
                  <a:pt x="1635" y="3136"/>
                </a:cubicBezTo>
                <a:cubicBezTo>
                  <a:pt x="1426" y="3240"/>
                  <a:pt x="1218" y="3414"/>
                  <a:pt x="1113" y="3622"/>
                </a:cubicBezTo>
                <a:cubicBezTo>
                  <a:pt x="974" y="3796"/>
                  <a:pt x="905" y="4040"/>
                  <a:pt x="870" y="4248"/>
                </a:cubicBezTo>
                <a:cubicBezTo>
                  <a:pt x="870" y="4387"/>
                  <a:pt x="870" y="4526"/>
                  <a:pt x="870" y="4665"/>
                </a:cubicBezTo>
                <a:lnTo>
                  <a:pt x="870" y="7481"/>
                </a:lnTo>
                <a:lnTo>
                  <a:pt x="870" y="8420"/>
                </a:lnTo>
                <a:lnTo>
                  <a:pt x="870" y="10297"/>
                </a:lnTo>
                <a:cubicBezTo>
                  <a:pt x="870" y="10471"/>
                  <a:pt x="870" y="10644"/>
                  <a:pt x="870" y="10818"/>
                </a:cubicBezTo>
                <a:cubicBezTo>
                  <a:pt x="905" y="11270"/>
                  <a:pt x="1113" y="11687"/>
                  <a:pt x="1426" y="12035"/>
                </a:cubicBezTo>
                <a:cubicBezTo>
                  <a:pt x="1635" y="12278"/>
                  <a:pt x="1982" y="12417"/>
                  <a:pt x="2330" y="12452"/>
                </a:cubicBezTo>
                <a:cubicBezTo>
                  <a:pt x="2367" y="12458"/>
                  <a:pt x="2405" y="12461"/>
                  <a:pt x="2444" y="12461"/>
                </a:cubicBezTo>
                <a:cubicBezTo>
                  <a:pt x="2624" y="12461"/>
                  <a:pt x="2819" y="12399"/>
                  <a:pt x="2991" y="12313"/>
                </a:cubicBezTo>
                <a:cubicBezTo>
                  <a:pt x="3303" y="12174"/>
                  <a:pt x="3547" y="11896"/>
                  <a:pt x="3721" y="11583"/>
                </a:cubicBezTo>
                <a:cubicBezTo>
                  <a:pt x="3860" y="11270"/>
                  <a:pt x="3929" y="10923"/>
                  <a:pt x="3929" y="10575"/>
                </a:cubicBezTo>
                <a:lnTo>
                  <a:pt x="3929" y="8837"/>
                </a:lnTo>
                <a:lnTo>
                  <a:pt x="3929" y="7724"/>
                </a:lnTo>
                <a:lnTo>
                  <a:pt x="3929" y="7272"/>
                </a:lnTo>
                <a:lnTo>
                  <a:pt x="3929" y="6751"/>
                </a:lnTo>
                <a:lnTo>
                  <a:pt x="3929" y="6160"/>
                </a:lnTo>
                <a:lnTo>
                  <a:pt x="3929" y="2892"/>
                </a:lnTo>
                <a:lnTo>
                  <a:pt x="3929" y="2232"/>
                </a:lnTo>
                <a:cubicBezTo>
                  <a:pt x="3929" y="2058"/>
                  <a:pt x="3894" y="1884"/>
                  <a:pt x="3860" y="1710"/>
                </a:cubicBezTo>
                <a:cubicBezTo>
                  <a:pt x="3755" y="1224"/>
                  <a:pt x="3512" y="807"/>
                  <a:pt x="3130" y="459"/>
                </a:cubicBezTo>
                <a:cubicBezTo>
                  <a:pt x="2852" y="216"/>
                  <a:pt x="2469" y="42"/>
                  <a:pt x="2087" y="7"/>
                </a:cubicBezTo>
                <a:cubicBezTo>
                  <a:pt x="2046" y="3"/>
                  <a:pt x="2005" y="0"/>
                  <a:pt x="1964" y="0"/>
                </a:cubicBezTo>
                <a:close/>
              </a:path>
            </a:pathLst>
          </a:custGeom>
          <a:solidFill>
            <a:srgbClr val="00B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04328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a:xfrm>
            <a:off x="776632" y="419908"/>
            <a:ext cx="7880514" cy="592200"/>
          </a:xfrm>
        </p:spPr>
        <p:txBody>
          <a:bodyPr/>
          <a:lstStyle/>
          <a:p>
            <a:pPr rtl="0"/>
            <a:r>
              <a:rPr lang="en-US" sz="3600" b="1" dirty="0"/>
              <a:t>EEG Brain Recording </a:t>
            </a:r>
          </a:p>
        </p:txBody>
      </p:sp>
      <p:grpSp>
        <p:nvGrpSpPr>
          <p:cNvPr id="2" name="Google Shape;2624;p56">
            <a:extLst>
              <a:ext uri="{FF2B5EF4-FFF2-40B4-BE49-F238E27FC236}">
                <a16:creationId xmlns:a16="http://schemas.microsoft.com/office/drawing/2014/main" id="{8D12A544-D04F-559B-E78E-DAB12FFAB32E}"/>
              </a:ext>
            </a:extLst>
          </p:cNvPr>
          <p:cNvGrpSpPr/>
          <p:nvPr/>
        </p:nvGrpSpPr>
        <p:grpSpPr>
          <a:xfrm rot="-2700000">
            <a:off x="7611443" y="319224"/>
            <a:ext cx="1902958" cy="1155447"/>
            <a:chOff x="4779189" y="1569675"/>
            <a:chExt cx="1182836" cy="718200"/>
          </a:xfrm>
        </p:grpSpPr>
        <p:sp>
          <p:nvSpPr>
            <p:cNvPr id="4" name="Google Shape;2625;p56">
              <a:extLst>
                <a:ext uri="{FF2B5EF4-FFF2-40B4-BE49-F238E27FC236}">
                  <a16:creationId xmlns:a16="http://schemas.microsoft.com/office/drawing/2014/main" id="{8F621C31-30A6-B5E3-6FC7-E0F086EEFFC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2626;p56">
              <a:extLst>
                <a:ext uri="{FF2B5EF4-FFF2-40B4-BE49-F238E27FC236}">
                  <a16:creationId xmlns:a16="http://schemas.microsoft.com/office/drawing/2014/main" id="{6C190462-8EC5-F8BB-1E17-B7CF45D51DCC}"/>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2627;p56">
              <a:extLst>
                <a:ext uri="{FF2B5EF4-FFF2-40B4-BE49-F238E27FC236}">
                  <a16:creationId xmlns:a16="http://schemas.microsoft.com/office/drawing/2014/main" id="{01AFD466-E60E-7664-6C81-51CE268CB772}"/>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28;p56">
              <a:extLst>
                <a:ext uri="{FF2B5EF4-FFF2-40B4-BE49-F238E27FC236}">
                  <a16:creationId xmlns:a16="http://schemas.microsoft.com/office/drawing/2014/main" id="{30ACE173-B4DA-2309-99D3-10F1A71E4427}"/>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2629;p56">
              <a:extLst>
                <a:ext uri="{FF2B5EF4-FFF2-40B4-BE49-F238E27FC236}">
                  <a16:creationId xmlns:a16="http://schemas.microsoft.com/office/drawing/2014/main" id="{13665DED-B02D-10A6-497D-B471510A236F}"/>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30;p56">
              <a:extLst>
                <a:ext uri="{FF2B5EF4-FFF2-40B4-BE49-F238E27FC236}">
                  <a16:creationId xmlns:a16="http://schemas.microsoft.com/office/drawing/2014/main" id="{7CF87891-98B2-FC53-4F86-4F176DEA9EF8}"/>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 name="Picture 2">
            <a:extLst>
              <a:ext uri="{FF2B5EF4-FFF2-40B4-BE49-F238E27FC236}">
                <a16:creationId xmlns:a16="http://schemas.microsoft.com/office/drawing/2014/main" id="{78CF8EE5-380C-561D-9E96-28C148C80F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8097"/>
          <a:stretch/>
        </p:blipFill>
        <p:spPr bwMode="auto">
          <a:xfrm>
            <a:off x="5184713" y="3430197"/>
            <a:ext cx="3544114" cy="130877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6EC38BC-CF88-97EB-9884-04EFBFED2032}"/>
              </a:ext>
            </a:extLst>
          </p:cNvPr>
          <p:cNvSpPr txBox="1"/>
          <p:nvPr/>
        </p:nvSpPr>
        <p:spPr>
          <a:xfrm>
            <a:off x="718698" y="1203727"/>
            <a:ext cx="6762914" cy="2031325"/>
          </a:xfrm>
          <a:prstGeom prst="rect">
            <a:avLst/>
          </a:prstGeom>
          <a:noFill/>
        </p:spPr>
        <p:txBody>
          <a:bodyPr wrap="square">
            <a:spAutoFit/>
          </a:bodyPr>
          <a:lstStyle/>
          <a:p>
            <a:pPr marL="285750" indent="-285750" algn="l" rtl="0">
              <a:buFont typeface="Arial" panose="020B0604020202020204" pitchFamily="34" charset="0"/>
              <a:buChar char="•"/>
            </a:pPr>
            <a:r>
              <a:rPr lang="en-US" dirty="0">
                <a:latin typeface="Century Gothic" panose="020B0502020202020204" pitchFamily="34" charset="0"/>
              </a:rPr>
              <a:t>EEG is a diagnostic technique used to measure brain activity by recording electrical signals generated by neurons.</a:t>
            </a:r>
          </a:p>
          <a:p>
            <a:pPr algn="l" rtl="0"/>
            <a:r>
              <a:rPr lang="en-US" dirty="0">
                <a:latin typeface="Century Gothic" panose="020B0502020202020204" pitchFamily="34" charset="0"/>
              </a:rPr>
              <a:t> </a:t>
            </a:r>
          </a:p>
          <a:p>
            <a:pPr marL="285750" indent="-285750" algn="l" rtl="0">
              <a:buFont typeface="Arial" panose="020B0604020202020204" pitchFamily="34" charset="0"/>
              <a:buChar char="•"/>
            </a:pPr>
            <a:r>
              <a:rPr lang="en-US" dirty="0">
                <a:latin typeface="Century Gothic" panose="020B0502020202020204" pitchFamily="34" charset="0"/>
              </a:rPr>
              <a:t>During an EEG procedure, small flat metal discs called electrodes are placed on the scalp to detect and record these electrical signals.</a:t>
            </a:r>
          </a:p>
          <a:p>
            <a:pPr algn="l" rtl="0"/>
            <a:endParaRPr lang="en-US" dirty="0">
              <a:latin typeface="Century Gothic" panose="020B0502020202020204" pitchFamily="34" charset="0"/>
            </a:endParaRPr>
          </a:p>
          <a:p>
            <a:pPr marL="285750" indent="-285750" algn="l" rtl="0">
              <a:buFont typeface="Arial" panose="020B0604020202020204" pitchFamily="34" charset="0"/>
              <a:buChar char="•"/>
            </a:pPr>
            <a:r>
              <a:rPr lang="en-US" dirty="0">
                <a:latin typeface="Century Gothic" panose="020B0502020202020204" pitchFamily="34" charset="0"/>
              </a:rPr>
              <a:t> The EEG recording displays a line for each electrode, these lines can be analyzed to understand brain activity.</a:t>
            </a:r>
          </a:p>
          <a:p>
            <a:pPr algn="l" rtl="0"/>
            <a:endParaRPr lang="en-US" dirty="0">
              <a:latin typeface="Century Gothic" panose="020B0502020202020204" pitchFamily="34" charset="0"/>
            </a:endParaRPr>
          </a:p>
        </p:txBody>
      </p:sp>
    </p:spTree>
    <p:extLst>
      <p:ext uri="{BB962C8B-B14F-4D97-AF65-F5344CB8AC3E}">
        <p14:creationId xmlns:p14="http://schemas.microsoft.com/office/powerpoint/2010/main" val="27255601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pic>
        <p:nvPicPr>
          <p:cNvPr id="5" name="תמונה 7">
            <a:extLst>
              <a:ext uri="{FF2B5EF4-FFF2-40B4-BE49-F238E27FC236}">
                <a16:creationId xmlns:a16="http://schemas.microsoft.com/office/drawing/2014/main" id="{E9353C38-9F79-EB8B-3E2E-74730679C368}"/>
              </a:ext>
            </a:extLst>
          </p:cNvPr>
          <p:cNvPicPr>
            <a:picLocks noChangeAspect="1"/>
          </p:cNvPicPr>
          <p:nvPr/>
        </p:nvPicPr>
        <p:blipFill rotWithShape="1">
          <a:blip r:embed="rId3"/>
          <a:srcRect b="1879"/>
          <a:stretch/>
        </p:blipFill>
        <p:spPr>
          <a:xfrm>
            <a:off x="6232497" y="3308622"/>
            <a:ext cx="2512612" cy="1437311"/>
          </a:xfrm>
          <a:prstGeom prst="rect">
            <a:avLst/>
          </a:prstGeom>
        </p:spPr>
      </p:pic>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a:xfrm>
            <a:off x="281437" y="618386"/>
            <a:ext cx="8973882" cy="592200"/>
          </a:xfrm>
        </p:spPr>
        <p:txBody>
          <a:bodyPr/>
          <a:lstStyle/>
          <a:p>
            <a:pPr rtl="0"/>
            <a:r>
              <a:rPr lang="en-US" sz="3600" b="1" dirty="0"/>
              <a:t>Graph Theory and Brain Recordings</a:t>
            </a:r>
          </a:p>
        </p:txBody>
      </p:sp>
      <p:sp>
        <p:nvSpPr>
          <p:cNvPr id="7" name="TextBox 6">
            <a:extLst>
              <a:ext uri="{FF2B5EF4-FFF2-40B4-BE49-F238E27FC236}">
                <a16:creationId xmlns:a16="http://schemas.microsoft.com/office/drawing/2014/main" id="{AA0B9F28-DFBA-86D9-FF26-196B99AA09F4}"/>
              </a:ext>
            </a:extLst>
          </p:cNvPr>
          <p:cNvSpPr txBox="1"/>
          <p:nvPr/>
        </p:nvSpPr>
        <p:spPr>
          <a:xfrm>
            <a:off x="795322" y="1442625"/>
            <a:ext cx="7800038" cy="2031325"/>
          </a:xfrm>
          <a:prstGeom prst="rect">
            <a:avLst/>
          </a:prstGeom>
          <a:noFill/>
        </p:spPr>
        <p:txBody>
          <a:bodyPr wrap="square">
            <a:spAutoFit/>
          </a:bodyPr>
          <a:lstStyle/>
          <a:p>
            <a:pPr marL="285750" indent="-285750" algn="l" rtl="0">
              <a:buFont typeface="Arial" panose="020B0604020202020204" pitchFamily="34" charset="0"/>
              <a:buChar char="•"/>
            </a:pPr>
            <a:r>
              <a:rPr lang="en-US" dirty="0">
                <a:latin typeface="Century Gothic" panose="020B0502020202020204" pitchFamily="34" charset="0"/>
              </a:rPr>
              <a:t> EEG testing is important for understanding brain activity because our brain functions like a network, with different parts working together during tasks and neurological states.</a:t>
            </a:r>
          </a:p>
          <a:p>
            <a:pPr marL="285750" indent="-285750" algn="l" rtl="0">
              <a:buFont typeface="Arial" panose="020B0604020202020204" pitchFamily="34" charset="0"/>
              <a:buChar char="•"/>
            </a:pPr>
            <a:endParaRPr lang="en-US" dirty="0">
              <a:latin typeface="Century Gothic" panose="020B0502020202020204" pitchFamily="34" charset="0"/>
            </a:endParaRPr>
          </a:p>
          <a:p>
            <a:pPr marL="285750" indent="-285750" algn="l" rtl="0">
              <a:buFont typeface="Arial" panose="020B0604020202020204" pitchFamily="34" charset="0"/>
              <a:buChar char="•"/>
            </a:pPr>
            <a:r>
              <a:rPr lang="en-US" dirty="0">
                <a:latin typeface="Century Gothic" panose="020B0502020202020204" pitchFamily="34" charset="0"/>
              </a:rPr>
              <a:t>By using graph theory, we can analyze EEG data and gain important insights into the interactions between different brain regions during cognitive tasks.</a:t>
            </a:r>
          </a:p>
          <a:p>
            <a:pPr algn="l" rtl="0"/>
            <a:endParaRPr lang="en-US" dirty="0">
              <a:latin typeface="Century Gothic" panose="020B0502020202020204" pitchFamily="34" charset="0"/>
            </a:endParaRPr>
          </a:p>
          <a:p>
            <a:pPr marL="285750" indent="-285750" algn="l" rtl="0">
              <a:buFont typeface="Arial" panose="020B0604020202020204" pitchFamily="34" charset="0"/>
              <a:buChar char="•"/>
            </a:pPr>
            <a:r>
              <a:rPr lang="en-US" dirty="0">
                <a:latin typeface="Century Gothic" panose="020B0502020202020204" pitchFamily="34" charset="0"/>
              </a:rPr>
              <a:t>In the graphs nodes represent the electrode locations, while edges indicate functional connectivity between these locations.</a:t>
            </a:r>
            <a:endParaRPr lang="he-IL" dirty="0">
              <a:latin typeface="Century Gothic" panose="020B0502020202020204" pitchFamily="34" charset="0"/>
            </a:endParaRPr>
          </a:p>
        </p:txBody>
      </p:sp>
    </p:spTree>
    <p:extLst>
      <p:ext uri="{BB962C8B-B14F-4D97-AF65-F5344CB8AC3E}">
        <p14:creationId xmlns:p14="http://schemas.microsoft.com/office/powerpoint/2010/main" val="2671634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a:xfrm>
            <a:off x="2054510" y="460014"/>
            <a:ext cx="7450800" cy="592200"/>
          </a:xfrm>
        </p:spPr>
        <p:txBody>
          <a:bodyPr/>
          <a:lstStyle/>
          <a:p>
            <a:pPr algn="l" rtl="0"/>
            <a:r>
              <a:rPr lang="en-US" sz="3600" b="1" dirty="0"/>
              <a:t>Community Detection</a:t>
            </a:r>
          </a:p>
        </p:txBody>
      </p:sp>
      <p:sp>
        <p:nvSpPr>
          <p:cNvPr id="10" name="TextBox 9">
            <a:extLst>
              <a:ext uri="{FF2B5EF4-FFF2-40B4-BE49-F238E27FC236}">
                <a16:creationId xmlns:a16="http://schemas.microsoft.com/office/drawing/2014/main" id="{8265DD08-399A-69D2-CB78-BE3B276B2907}"/>
              </a:ext>
            </a:extLst>
          </p:cNvPr>
          <p:cNvSpPr txBox="1"/>
          <p:nvPr/>
        </p:nvSpPr>
        <p:spPr>
          <a:xfrm>
            <a:off x="782301" y="1196670"/>
            <a:ext cx="7814399" cy="2462213"/>
          </a:xfrm>
          <a:prstGeom prst="rect">
            <a:avLst/>
          </a:prstGeom>
          <a:noFill/>
        </p:spPr>
        <p:txBody>
          <a:bodyPr wrap="square">
            <a:spAutoFit/>
          </a:bodyPr>
          <a:lstStyle/>
          <a:p>
            <a:pPr marL="285750" indent="-285750">
              <a:buFont typeface="Arial" panose="020B0604020202020204" pitchFamily="34" charset="0"/>
              <a:buChar char="•"/>
            </a:pPr>
            <a:r>
              <a:rPr lang="en-US" dirty="0">
                <a:latin typeface="Century Gothic" panose="020B0502020202020204" pitchFamily="34" charset="0"/>
              </a:rPr>
              <a:t>Community detection refers to identifying groups or sub-networks within a larger graph. This concept is relevant across various systems, including social, biological, and political contexts. </a:t>
            </a:r>
          </a:p>
          <a:p>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Through community detection methods, we can algorithmically reveal the structure of networks. </a:t>
            </a:r>
          </a:p>
          <a:p>
            <a:endParaRPr lang="en-US" dirty="0">
              <a:latin typeface="Century Gothic" panose="020B0502020202020204" pitchFamily="34" charset="0"/>
            </a:endParaRPr>
          </a:p>
          <a:p>
            <a:pPr marL="285750" indent="-285750">
              <a:buFont typeface="Arial" panose="020B0604020202020204" pitchFamily="34" charset="0"/>
              <a:buChar char="•"/>
            </a:pPr>
            <a:r>
              <a:rPr lang="en-US" dirty="0">
                <a:latin typeface="Century Gothic" panose="020B0502020202020204" pitchFamily="34" charset="0"/>
              </a:rPr>
              <a:t>Understanding the structure of communities within brain networks can offer valuable insights into brain function as the brain functions in networks and not is isolated regions. </a:t>
            </a:r>
          </a:p>
          <a:p>
            <a:endParaRPr lang="he-IL" dirty="0">
              <a:latin typeface="Century Gothic" panose="020B0502020202020204" pitchFamily="34" charset="0"/>
            </a:endParaRPr>
          </a:p>
        </p:txBody>
      </p:sp>
      <p:grpSp>
        <p:nvGrpSpPr>
          <p:cNvPr id="2" name="Google Shape;2624;p56">
            <a:extLst>
              <a:ext uri="{FF2B5EF4-FFF2-40B4-BE49-F238E27FC236}">
                <a16:creationId xmlns:a16="http://schemas.microsoft.com/office/drawing/2014/main" id="{5E12FC4E-594B-788E-BBB4-66F424D5ED43}"/>
              </a:ext>
            </a:extLst>
          </p:cNvPr>
          <p:cNvGrpSpPr/>
          <p:nvPr/>
        </p:nvGrpSpPr>
        <p:grpSpPr>
          <a:xfrm rot="-2700000">
            <a:off x="7472520" y="182176"/>
            <a:ext cx="1902958" cy="1155447"/>
            <a:chOff x="4779189" y="1569675"/>
            <a:chExt cx="1182836" cy="718200"/>
          </a:xfrm>
        </p:grpSpPr>
        <p:sp>
          <p:nvSpPr>
            <p:cNvPr id="3" name="Google Shape;2625;p56">
              <a:extLst>
                <a:ext uri="{FF2B5EF4-FFF2-40B4-BE49-F238E27FC236}">
                  <a16:creationId xmlns:a16="http://schemas.microsoft.com/office/drawing/2014/main" id="{42290DA4-0CFE-3719-8B94-474EC77DC822}"/>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2626;p56">
              <a:extLst>
                <a:ext uri="{FF2B5EF4-FFF2-40B4-BE49-F238E27FC236}">
                  <a16:creationId xmlns:a16="http://schemas.microsoft.com/office/drawing/2014/main" id="{A2160EE9-9410-D947-ACA3-F92C2559F42E}"/>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 name="Google Shape;2627;p56">
              <a:extLst>
                <a:ext uri="{FF2B5EF4-FFF2-40B4-BE49-F238E27FC236}">
                  <a16:creationId xmlns:a16="http://schemas.microsoft.com/office/drawing/2014/main" id="{A1BA7563-2338-6AA3-5A3C-D250E46F58BF}"/>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tx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28;p56">
              <a:extLst>
                <a:ext uri="{FF2B5EF4-FFF2-40B4-BE49-F238E27FC236}">
                  <a16:creationId xmlns:a16="http://schemas.microsoft.com/office/drawing/2014/main" id="{15888D01-D9F9-A818-70E0-3BE86DF99666}"/>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2629;p56">
              <a:extLst>
                <a:ext uri="{FF2B5EF4-FFF2-40B4-BE49-F238E27FC236}">
                  <a16:creationId xmlns:a16="http://schemas.microsoft.com/office/drawing/2014/main" id="{98E5AE44-9286-05CF-4749-D2A4B6D6C06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30;p56">
              <a:extLst>
                <a:ext uri="{FF2B5EF4-FFF2-40B4-BE49-F238E27FC236}">
                  <a16:creationId xmlns:a16="http://schemas.microsoft.com/office/drawing/2014/main" id="{418D9635-2328-1D7B-122A-79DA671E75C1}"/>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bg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3" name="Picture 2">
            <a:extLst>
              <a:ext uri="{FF2B5EF4-FFF2-40B4-BE49-F238E27FC236}">
                <a16:creationId xmlns:a16="http://schemas.microsoft.com/office/drawing/2014/main" id="{155A54CE-F1B5-9E77-D9AA-13E9B17E22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8870" y="3213225"/>
            <a:ext cx="1935542" cy="148244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9720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6" name="Title 5">
            <a:extLst>
              <a:ext uri="{FF2B5EF4-FFF2-40B4-BE49-F238E27FC236}">
                <a16:creationId xmlns:a16="http://schemas.microsoft.com/office/drawing/2014/main" id="{160A7F82-FAC0-10E1-48A3-5BCC6BE71422}"/>
              </a:ext>
            </a:extLst>
          </p:cNvPr>
          <p:cNvSpPr>
            <a:spLocks noGrp="1"/>
          </p:cNvSpPr>
          <p:nvPr>
            <p:ph type="title" idx="6"/>
          </p:nvPr>
        </p:nvSpPr>
        <p:spPr/>
        <p:txBody>
          <a:bodyPr/>
          <a:lstStyle/>
          <a:p>
            <a:pPr rtl="0"/>
            <a:r>
              <a:rPr lang="en-US" sz="3600" b="1" dirty="0"/>
              <a:t>Data Process </a:t>
            </a:r>
          </a:p>
        </p:txBody>
      </p:sp>
      <p:pic>
        <p:nvPicPr>
          <p:cNvPr id="78" name="Picture 77">
            <a:extLst>
              <a:ext uri="{FF2B5EF4-FFF2-40B4-BE49-F238E27FC236}">
                <a16:creationId xmlns:a16="http://schemas.microsoft.com/office/drawing/2014/main" id="{7E02C8D9-1E4E-75D1-BA36-9CBD122C5EA8}"/>
              </a:ext>
            </a:extLst>
          </p:cNvPr>
          <p:cNvPicPr>
            <a:picLocks noChangeAspect="1"/>
          </p:cNvPicPr>
          <p:nvPr/>
        </p:nvPicPr>
        <p:blipFill>
          <a:blip r:embed="rId3"/>
          <a:stretch>
            <a:fillRect/>
          </a:stretch>
        </p:blipFill>
        <p:spPr>
          <a:xfrm>
            <a:off x="1150750" y="1139846"/>
            <a:ext cx="6842500" cy="3539854"/>
          </a:xfrm>
          <a:prstGeom prst="rect">
            <a:avLst/>
          </a:prstGeom>
        </p:spPr>
      </p:pic>
    </p:spTree>
    <p:extLst>
      <p:ext uri="{BB962C8B-B14F-4D97-AF65-F5344CB8AC3E}">
        <p14:creationId xmlns:p14="http://schemas.microsoft.com/office/powerpoint/2010/main" val="3565091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 name="Google Shape;3504;p82">
            <a:extLst>
              <a:ext uri="{FF2B5EF4-FFF2-40B4-BE49-F238E27FC236}">
                <a16:creationId xmlns:a16="http://schemas.microsoft.com/office/drawing/2014/main" id="{12EB513B-D6B9-D1BE-6E11-C0BE8B04EEF5}"/>
              </a:ext>
            </a:extLst>
          </p:cNvPr>
          <p:cNvSpPr txBox="1">
            <a:spLocks/>
          </p:cNvSpPr>
          <p:nvPr/>
        </p:nvSpPr>
        <p:spPr>
          <a:xfrm>
            <a:off x="903783" y="2005377"/>
            <a:ext cx="7741309" cy="20787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1pPr>
            <a:lvl2pPr marL="914400" marR="0" lvl="1"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2pPr>
            <a:lvl3pPr marL="1371600" marR="0" lvl="2"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3pPr>
            <a:lvl4pPr marL="1828800" marR="0" lvl="3"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4pPr>
            <a:lvl5pPr marL="2286000" marR="0" lvl="4"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5pPr>
            <a:lvl6pPr marL="2743200" marR="0" lvl="5"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6pPr>
            <a:lvl7pPr marL="3200400" marR="0" lvl="6"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7pPr>
            <a:lvl8pPr marL="3657600" marR="0" lvl="7"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8pPr>
            <a:lvl9pPr marL="4114800" marR="0" lvl="8" indent="-323850" algn="ctr" rtl="0">
              <a:lnSpc>
                <a:spcPct val="100000"/>
              </a:lnSpc>
              <a:spcBef>
                <a:spcPts val="0"/>
              </a:spcBef>
              <a:spcAft>
                <a:spcPts val="0"/>
              </a:spcAft>
              <a:buClr>
                <a:schemeClr val="dk1"/>
              </a:buClr>
              <a:buSzPts val="1500"/>
              <a:buFont typeface="Commissioner"/>
              <a:buNone/>
              <a:defRPr sz="1500" b="0" i="0" u="none" strike="noStrike" cap="none">
                <a:solidFill>
                  <a:schemeClr val="dk1"/>
                </a:solidFill>
                <a:latin typeface="Commissioner"/>
                <a:ea typeface="Commissioner"/>
                <a:cs typeface="Commissioner"/>
                <a:sym typeface="Commissioner"/>
              </a:defRPr>
            </a:lvl9pPr>
          </a:lstStyle>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We chose to utilize Pearson’s correlation coefficient, which is the most widely used technique to determine the correlation (weight) of signals between a pair of nodes. </a:t>
            </a:r>
          </a:p>
          <a:p>
            <a:pPr algn="l" rtl="0"/>
            <a:endParaRPr lang="en-US" sz="1400" dirty="0">
              <a:solidFill>
                <a:srgbClr val="000000"/>
              </a:solidFill>
              <a:latin typeface="Century Gothic" panose="020B0502020202020204" pitchFamily="34" charset="0"/>
              <a:cs typeface="Arial"/>
              <a:sym typeface="Arial"/>
            </a:endParaRPr>
          </a:p>
          <a:p>
            <a:pPr marL="285750" indent="-285750" algn="l" rtl="0">
              <a:buFont typeface="Arial" panose="020B0604020202020204" pitchFamily="34" charset="0"/>
              <a:buChar char="•"/>
            </a:pPr>
            <a:r>
              <a:rPr lang="en-US" sz="1400" dirty="0">
                <a:solidFill>
                  <a:srgbClr val="000000"/>
                </a:solidFill>
                <a:latin typeface="Century Gothic" panose="020B0502020202020204" pitchFamily="34" charset="0"/>
                <a:cs typeface="Arial"/>
                <a:sym typeface="Arial"/>
              </a:rPr>
              <a:t>The Pearson correlation coefficient quantifies the strength and direction of the linear relationship between two variables. </a:t>
            </a:r>
          </a:p>
        </p:txBody>
      </p:sp>
      <p:grpSp>
        <p:nvGrpSpPr>
          <p:cNvPr id="10" name="Google Shape;2624;p56">
            <a:extLst>
              <a:ext uri="{FF2B5EF4-FFF2-40B4-BE49-F238E27FC236}">
                <a16:creationId xmlns:a16="http://schemas.microsoft.com/office/drawing/2014/main" id="{469261F9-6FDC-A221-2DB0-0CB146E2E0F8}"/>
              </a:ext>
            </a:extLst>
          </p:cNvPr>
          <p:cNvGrpSpPr/>
          <p:nvPr/>
        </p:nvGrpSpPr>
        <p:grpSpPr>
          <a:xfrm rot="-2700000">
            <a:off x="8192521" y="503587"/>
            <a:ext cx="1902958" cy="1155447"/>
            <a:chOff x="4779189" y="1569675"/>
            <a:chExt cx="1182836" cy="718200"/>
          </a:xfrm>
        </p:grpSpPr>
        <p:sp>
          <p:nvSpPr>
            <p:cNvPr id="11" name="Google Shape;2625;p56">
              <a:extLst>
                <a:ext uri="{FF2B5EF4-FFF2-40B4-BE49-F238E27FC236}">
                  <a16:creationId xmlns:a16="http://schemas.microsoft.com/office/drawing/2014/main" id="{80CE77A4-10BF-BD3E-42D5-8C1576768026}"/>
                </a:ext>
              </a:extLst>
            </p:cNvPr>
            <p:cNvSpPr/>
            <p:nvPr/>
          </p:nvSpPr>
          <p:spPr>
            <a:xfrm>
              <a:off x="5763550" y="1994950"/>
              <a:ext cx="198475" cy="292925"/>
            </a:xfrm>
            <a:custGeom>
              <a:avLst/>
              <a:gdLst/>
              <a:ahLst/>
              <a:cxnLst/>
              <a:rect l="l" t="t" r="r" b="b"/>
              <a:pathLst>
                <a:path w="7939" h="11717" extrusionOk="0">
                  <a:moveTo>
                    <a:pt x="5663" y="1"/>
                  </a:moveTo>
                  <a:cubicBezTo>
                    <a:pt x="5106" y="1"/>
                    <a:pt x="4569" y="331"/>
                    <a:pt x="4330" y="869"/>
                  </a:cubicBezTo>
                  <a:lnTo>
                    <a:pt x="348" y="9341"/>
                  </a:lnTo>
                  <a:cubicBezTo>
                    <a:pt x="1" y="10035"/>
                    <a:pt x="268" y="10891"/>
                    <a:pt x="963" y="11265"/>
                  </a:cubicBezTo>
                  <a:lnTo>
                    <a:pt x="1711" y="11612"/>
                  </a:lnTo>
                  <a:cubicBezTo>
                    <a:pt x="1885" y="11683"/>
                    <a:pt x="2066" y="11717"/>
                    <a:pt x="2244" y="11717"/>
                  </a:cubicBezTo>
                  <a:cubicBezTo>
                    <a:pt x="2803" y="11717"/>
                    <a:pt x="3339" y="11385"/>
                    <a:pt x="3582" y="10837"/>
                  </a:cubicBezTo>
                  <a:lnTo>
                    <a:pt x="7591" y="2365"/>
                  </a:lnTo>
                  <a:cubicBezTo>
                    <a:pt x="7938" y="1670"/>
                    <a:pt x="7671" y="815"/>
                    <a:pt x="6949" y="441"/>
                  </a:cubicBezTo>
                  <a:lnTo>
                    <a:pt x="6228" y="120"/>
                  </a:lnTo>
                  <a:cubicBezTo>
                    <a:pt x="6044" y="39"/>
                    <a:pt x="5852" y="1"/>
                    <a:pt x="5663" y="1"/>
                  </a:cubicBezTo>
                  <a:close/>
                </a:path>
              </a:pathLst>
            </a:custGeom>
            <a:solidFill>
              <a:schemeClr val="accen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26;p56">
              <a:extLst>
                <a:ext uri="{FF2B5EF4-FFF2-40B4-BE49-F238E27FC236}">
                  <a16:creationId xmlns:a16="http://schemas.microsoft.com/office/drawing/2014/main" id="{26D3C59B-DB02-6067-CC65-EBEC744F7BC1}"/>
                </a:ext>
              </a:extLst>
            </p:cNvPr>
            <p:cNvSpPr/>
            <p:nvPr/>
          </p:nvSpPr>
          <p:spPr>
            <a:xfrm>
              <a:off x="4924400" y="1573700"/>
              <a:ext cx="989500" cy="700200"/>
            </a:xfrm>
            <a:custGeom>
              <a:avLst/>
              <a:gdLst/>
              <a:ahLst/>
              <a:cxnLst/>
              <a:rect l="l" t="t" r="r" b="b"/>
              <a:pathLst>
                <a:path w="39580" h="28008" extrusionOk="0">
                  <a:moveTo>
                    <a:pt x="6281" y="0"/>
                  </a:moveTo>
                  <a:lnTo>
                    <a:pt x="1" y="13069"/>
                  </a:lnTo>
                  <a:lnTo>
                    <a:pt x="34342" y="28008"/>
                  </a:lnTo>
                  <a:lnTo>
                    <a:pt x="39580" y="16864"/>
                  </a:lnTo>
                  <a:lnTo>
                    <a:pt x="6281" y="0"/>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27;p56">
              <a:extLst>
                <a:ext uri="{FF2B5EF4-FFF2-40B4-BE49-F238E27FC236}">
                  <a16:creationId xmlns:a16="http://schemas.microsoft.com/office/drawing/2014/main" id="{1EAFA32B-9C7D-5410-6249-BF3B8716F504}"/>
                </a:ext>
              </a:extLst>
            </p:cNvPr>
            <p:cNvSpPr/>
            <p:nvPr/>
          </p:nvSpPr>
          <p:spPr>
            <a:xfrm>
              <a:off x="4862714" y="1587050"/>
              <a:ext cx="160375" cy="261275"/>
            </a:xfrm>
            <a:custGeom>
              <a:avLst/>
              <a:gdLst/>
              <a:ahLst/>
              <a:cxnLst/>
              <a:rect l="l" t="t" r="r" b="b"/>
              <a:pathLst>
                <a:path w="6415" h="10451" extrusionOk="0">
                  <a:moveTo>
                    <a:pt x="6414" y="1"/>
                  </a:moveTo>
                  <a:lnTo>
                    <a:pt x="2299" y="1497"/>
                  </a:lnTo>
                  <a:lnTo>
                    <a:pt x="1150" y="3929"/>
                  </a:lnTo>
                  <a:lnTo>
                    <a:pt x="0" y="6361"/>
                  </a:lnTo>
                  <a:lnTo>
                    <a:pt x="1417" y="10450"/>
                  </a:lnTo>
                  <a:lnTo>
                    <a:pt x="6414"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28;p56">
              <a:extLst>
                <a:ext uri="{FF2B5EF4-FFF2-40B4-BE49-F238E27FC236}">
                  <a16:creationId xmlns:a16="http://schemas.microsoft.com/office/drawing/2014/main" id="{63D9F1B8-1464-C05E-860E-5FDEC27CDA3B}"/>
                </a:ext>
              </a:extLst>
            </p:cNvPr>
            <p:cNvSpPr/>
            <p:nvPr/>
          </p:nvSpPr>
          <p:spPr>
            <a:xfrm>
              <a:off x="4897000" y="1587050"/>
              <a:ext cx="168400" cy="281975"/>
            </a:xfrm>
            <a:custGeom>
              <a:avLst/>
              <a:gdLst/>
              <a:ahLst/>
              <a:cxnLst/>
              <a:rect l="l" t="t" r="r" b="b"/>
              <a:pathLst>
                <a:path w="6736" h="11279" extrusionOk="0">
                  <a:moveTo>
                    <a:pt x="5025" y="1"/>
                  </a:moveTo>
                  <a:lnTo>
                    <a:pt x="1" y="10450"/>
                  </a:lnTo>
                  <a:lnTo>
                    <a:pt x="1738" y="11279"/>
                  </a:lnTo>
                  <a:lnTo>
                    <a:pt x="6735" y="829"/>
                  </a:lnTo>
                  <a:lnTo>
                    <a:pt x="5025" y="1"/>
                  </a:lnTo>
                  <a:close/>
                </a:path>
              </a:pathLst>
            </a:custGeom>
            <a:solidFill>
              <a:schemeClr val="accent1"/>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29;p56">
              <a:extLst>
                <a:ext uri="{FF2B5EF4-FFF2-40B4-BE49-F238E27FC236}">
                  <a16:creationId xmlns:a16="http://schemas.microsoft.com/office/drawing/2014/main" id="{E734587C-04EA-C74D-958C-B89CA63DA0CC}"/>
                </a:ext>
              </a:extLst>
            </p:cNvPr>
            <p:cNvSpPr/>
            <p:nvPr/>
          </p:nvSpPr>
          <p:spPr>
            <a:xfrm>
              <a:off x="4816614" y="1603075"/>
              <a:ext cx="103575" cy="144350"/>
            </a:xfrm>
            <a:custGeom>
              <a:avLst/>
              <a:gdLst/>
              <a:ahLst/>
              <a:cxnLst/>
              <a:rect l="l" t="t" r="r" b="b"/>
              <a:pathLst>
                <a:path w="4143" h="5774" extrusionOk="0">
                  <a:moveTo>
                    <a:pt x="2299" y="1"/>
                  </a:moveTo>
                  <a:lnTo>
                    <a:pt x="0" y="4918"/>
                  </a:lnTo>
                  <a:lnTo>
                    <a:pt x="1844" y="5774"/>
                  </a:lnTo>
                  <a:lnTo>
                    <a:pt x="4143" y="856"/>
                  </a:lnTo>
                  <a:lnTo>
                    <a:pt x="2299" y="1"/>
                  </a:lnTo>
                  <a:close/>
                </a:path>
              </a:pathLst>
            </a:custGeom>
            <a:solidFill>
              <a:schemeClr val="dk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30;p56">
              <a:extLst>
                <a:ext uri="{FF2B5EF4-FFF2-40B4-BE49-F238E27FC236}">
                  <a16:creationId xmlns:a16="http://schemas.microsoft.com/office/drawing/2014/main" id="{4BC22D18-648D-E7DF-0912-343AF109FE55}"/>
                </a:ext>
              </a:extLst>
            </p:cNvPr>
            <p:cNvSpPr/>
            <p:nvPr/>
          </p:nvSpPr>
          <p:spPr>
            <a:xfrm>
              <a:off x="4779189" y="1569675"/>
              <a:ext cx="94900" cy="156375"/>
            </a:xfrm>
            <a:custGeom>
              <a:avLst/>
              <a:gdLst/>
              <a:ahLst/>
              <a:cxnLst/>
              <a:rect l="l" t="t" r="r" b="b"/>
              <a:pathLst>
                <a:path w="3796" h="6255" extrusionOk="0">
                  <a:moveTo>
                    <a:pt x="909" y="1"/>
                  </a:moveTo>
                  <a:lnTo>
                    <a:pt x="1" y="5533"/>
                  </a:lnTo>
                  <a:lnTo>
                    <a:pt x="1497" y="6254"/>
                  </a:lnTo>
                  <a:lnTo>
                    <a:pt x="3796" y="1337"/>
                  </a:lnTo>
                  <a:lnTo>
                    <a:pt x="909" y="1"/>
                  </a:lnTo>
                  <a:close/>
                </a:path>
              </a:pathLst>
            </a:custGeom>
            <a:solidFill>
              <a:schemeClr val="lt2"/>
            </a:solidFill>
            <a:ln>
              <a:noFill/>
            </a:ln>
            <a:effectLst>
              <a:outerShdw blurRad="257175"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כותרת 4">
            <a:extLst>
              <a:ext uri="{FF2B5EF4-FFF2-40B4-BE49-F238E27FC236}">
                <a16:creationId xmlns:a16="http://schemas.microsoft.com/office/drawing/2014/main" id="{A25A3918-EF2F-CF6D-419C-AB1EFA1ED986}"/>
              </a:ext>
            </a:extLst>
          </p:cNvPr>
          <p:cNvSpPr txBox="1">
            <a:spLocks noGrp="1"/>
          </p:cNvSpPr>
          <p:nvPr>
            <p:ph type="title" idx="6"/>
          </p:nvPr>
        </p:nvSpPr>
        <p:spPr>
          <a:xfrm>
            <a:off x="1247806" y="696319"/>
            <a:ext cx="9045505" cy="553968"/>
          </a:xfrm>
          <a:prstGeom prst="rect">
            <a:avLst/>
          </a:prstGeom>
          <a:noFill/>
        </p:spPr>
        <p:txBody>
          <a:bodyPr wrap="square">
            <a:spAutoFit/>
          </a:bodyPr>
          <a:lstStyle/>
          <a:p>
            <a:pPr algn="l" rtl="0"/>
            <a:r>
              <a:rPr lang="en-US" sz="2400" b="1" dirty="0"/>
              <a:t>Pre-processing and parameter determination </a:t>
            </a:r>
            <a:r>
              <a:rPr lang="en-US" sz="1100" kern="0" dirty="0">
                <a:solidFill>
                  <a:srgbClr val="000000"/>
                </a:solidFill>
                <a:effectLst/>
                <a:latin typeface="Times New Roman" panose="02020603050405020304" pitchFamily="18" charset="0"/>
                <a:ea typeface="Calibri" panose="020F0502020204030204" pitchFamily="34" charset="0"/>
              </a:rPr>
              <a:t> </a:t>
            </a:r>
            <a:endParaRPr lang="he-IL" sz="2400" dirty="0"/>
          </a:p>
        </p:txBody>
      </p:sp>
      <p:grpSp>
        <p:nvGrpSpPr>
          <p:cNvPr id="9" name="Group 8">
            <a:extLst>
              <a:ext uri="{FF2B5EF4-FFF2-40B4-BE49-F238E27FC236}">
                <a16:creationId xmlns:a16="http://schemas.microsoft.com/office/drawing/2014/main" id="{5CAA5893-6BAC-3998-062C-EC60419F7AE8}"/>
              </a:ext>
            </a:extLst>
          </p:cNvPr>
          <p:cNvGrpSpPr/>
          <p:nvPr/>
        </p:nvGrpSpPr>
        <p:grpSpPr>
          <a:xfrm>
            <a:off x="768801" y="667501"/>
            <a:ext cx="438285" cy="553968"/>
            <a:chOff x="5017273" y="2209417"/>
            <a:chExt cx="438285" cy="553968"/>
          </a:xfrm>
        </p:grpSpPr>
        <p:sp>
          <p:nvSpPr>
            <p:cNvPr id="7" name="תיבת טקסט 4">
              <a:extLst>
                <a:ext uri="{FF2B5EF4-FFF2-40B4-BE49-F238E27FC236}">
                  <a16:creationId xmlns:a16="http://schemas.microsoft.com/office/drawing/2014/main" id="{54791A5A-E151-CFF9-048F-BD7F95DF72ED}"/>
                </a:ext>
              </a:extLst>
            </p:cNvPr>
            <p:cNvSpPr txBox="1">
              <a:spLocks/>
            </p:cNvSpPr>
            <p:nvPr/>
          </p:nvSpPr>
          <p:spPr>
            <a:xfrm>
              <a:off x="5057993" y="2209417"/>
              <a:ext cx="356846" cy="553968"/>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Fredoka One"/>
                <a:buNone/>
                <a:defRPr sz="3800" b="0" i="0" u="none" strike="noStrike" cap="none">
                  <a:solidFill>
                    <a:schemeClr val="dk1"/>
                  </a:solidFill>
                  <a:latin typeface="Grandstander ExtraBold"/>
                  <a:ea typeface="Grandstander ExtraBold"/>
                  <a:cs typeface="Grandstander ExtraBold"/>
                  <a:sym typeface="Grandstander ExtraBold"/>
                </a:defRPr>
              </a:lvl1pPr>
              <a:lvl2pPr marR="0" lvl="1"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1" i="0" u="none" strike="noStrike" cap="none">
                  <a:solidFill>
                    <a:schemeClr val="dk1"/>
                  </a:solidFill>
                  <a:highlight>
                    <a:schemeClr val="lt2"/>
                  </a:highlight>
                  <a:latin typeface="Fredoka One"/>
                  <a:ea typeface="Fredoka One"/>
                  <a:cs typeface="Fredoka One"/>
                  <a:sym typeface="Fredoka One"/>
                </a:defRPr>
              </a:lvl9pPr>
            </a:lstStyle>
            <a:p>
              <a:pPr algn="l"/>
              <a:r>
                <a:rPr lang="en-US" sz="2400" b="1" dirty="0"/>
                <a:t>A</a:t>
              </a:r>
              <a:endParaRPr lang="he-IL" sz="2400" dirty="0"/>
            </a:p>
          </p:txBody>
        </p:sp>
        <p:sp>
          <p:nvSpPr>
            <p:cNvPr id="8" name="Oval 7">
              <a:extLst>
                <a:ext uri="{FF2B5EF4-FFF2-40B4-BE49-F238E27FC236}">
                  <a16:creationId xmlns:a16="http://schemas.microsoft.com/office/drawing/2014/main" id="{74AD9283-FD46-2177-67BC-646FF6015EBC}"/>
                </a:ext>
              </a:extLst>
            </p:cNvPr>
            <p:cNvSpPr/>
            <p:nvPr/>
          </p:nvSpPr>
          <p:spPr>
            <a:xfrm>
              <a:off x="5017273" y="2278885"/>
              <a:ext cx="438285" cy="41503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
        <p:nvSpPr>
          <p:cNvPr id="18" name="TextBox 17">
            <a:extLst>
              <a:ext uri="{FF2B5EF4-FFF2-40B4-BE49-F238E27FC236}">
                <a16:creationId xmlns:a16="http://schemas.microsoft.com/office/drawing/2014/main" id="{38BB9365-E5F1-28CB-0119-F12E15AE1B10}"/>
              </a:ext>
            </a:extLst>
          </p:cNvPr>
          <p:cNvSpPr txBox="1"/>
          <p:nvPr/>
        </p:nvSpPr>
        <p:spPr>
          <a:xfrm>
            <a:off x="903783" y="1537548"/>
            <a:ext cx="5200152" cy="338554"/>
          </a:xfrm>
          <a:prstGeom prst="rect">
            <a:avLst/>
          </a:prstGeom>
          <a:noFill/>
        </p:spPr>
        <p:txBody>
          <a:bodyPr wrap="square">
            <a:spAutoFit/>
          </a:bodyPr>
          <a:lstStyle/>
          <a:p>
            <a:pPr algn="l" rtl="0"/>
            <a:r>
              <a:rPr lang="en-US" sz="1600" b="1" dirty="0">
                <a:solidFill>
                  <a:schemeClr val="dk1"/>
                </a:solidFill>
                <a:latin typeface="Grandstander ExtraBold"/>
                <a:sym typeface="Grandstander ExtraBold"/>
              </a:rPr>
              <a:t>Pearson correlation</a:t>
            </a:r>
            <a:endParaRPr lang="he-IL" sz="1600" b="1" dirty="0">
              <a:solidFill>
                <a:schemeClr val="dk1"/>
              </a:solidFill>
              <a:latin typeface="Grandstander ExtraBold"/>
              <a:sym typeface="Grandstander ExtraBold"/>
            </a:endParaRPr>
          </a:p>
        </p:txBody>
      </p:sp>
    </p:spTree>
    <p:extLst>
      <p:ext uri="{BB962C8B-B14F-4D97-AF65-F5344CB8AC3E}">
        <p14:creationId xmlns:p14="http://schemas.microsoft.com/office/powerpoint/2010/main" val="2196442920"/>
      </p:ext>
    </p:extLst>
  </p:cSld>
  <p:clrMapOvr>
    <a:masterClrMapping/>
  </p:clrMapOvr>
</p:sld>
</file>

<file path=ppt/theme/theme1.xml><?xml version="1.0" encoding="utf-8"?>
<a:theme xmlns:a="http://schemas.openxmlformats.org/drawingml/2006/main" name="Life Planning Workshop by Slidesgo">
  <a:themeElements>
    <a:clrScheme name="Simple Light">
      <a:dk1>
        <a:srgbClr val="343A40"/>
      </a:dk1>
      <a:lt1>
        <a:srgbClr val="E1E8EB"/>
      </a:lt1>
      <a:dk2>
        <a:srgbClr val="7952B3"/>
      </a:dk2>
      <a:lt2>
        <a:srgbClr val="FFC107"/>
      </a:lt2>
      <a:accent1>
        <a:srgbClr val="563B7F"/>
      </a:accent1>
      <a:accent2>
        <a:srgbClr val="CC9B06"/>
      </a:accent2>
      <a:accent3>
        <a:srgbClr val="272A2E"/>
      </a:accent3>
      <a:accent4>
        <a:srgbClr val="FFFFFF"/>
      </a:accent4>
      <a:accent5>
        <a:srgbClr val="FFFFFF"/>
      </a:accent5>
      <a:accent6>
        <a:srgbClr val="FFFFFF"/>
      </a:accent6>
      <a:hlink>
        <a:srgbClr val="343A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10026</TotalTime>
  <Words>1228</Words>
  <Application>Microsoft Office PowerPoint</Application>
  <PresentationFormat>‫הצגה על המסך (16:9)</PresentationFormat>
  <Paragraphs>140</Paragraphs>
  <Slides>24</Slides>
  <Notes>24</Notes>
  <HiddenSlides>0</HiddenSlides>
  <MMClips>0</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24</vt:i4>
      </vt:variant>
    </vt:vector>
  </HeadingPairs>
  <TitlesOfParts>
    <vt:vector size="33" baseType="lpstr">
      <vt:lpstr>Montserrat</vt:lpstr>
      <vt:lpstr>Century Gothic</vt:lpstr>
      <vt:lpstr>Fredoka One</vt:lpstr>
      <vt:lpstr>Grandstander ExtraBold</vt:lpstr>
      <vt:lpstr>Times New Roman</vt:lpstr>
      <vt:lpstr>Commissioner</vt:lpstr>
      <vt:lpstr>Calibri</vt:lpstr>
      <vt:lpstr>Arial</vt:lpstr>
      <vt:lpstr>Life Planning Workshop by Slidesgo</vt:lpstr>
      <vt:lpstr>Applying graph theory measures for analyzing networks in brain recordings </vt:lpstr>
      <vt:lpstr>INTRODUCTION</vt:lpstr>
      <vt:lpstr>Background</vt:lpstr>
      <vt:lpstr>ADHD Diagnosis</vt:lpstr>
      <vt:lpstr>EEG Brain Recording </vt:lpstr>
      <vt:lpstr>Graph Theory and Brain Recordings</vt:lpstr>
      <vt:lpstr>Community Detection</vt:lpstr>
      <vt:lpstr>Data Process </vt:lpstr>
      <vt:lpstr>Pre-processing and parameter determination  </vt:lpstr>
      <vt:lpstr>Pre-processing and parameter determination  </vt:lpstr>
      <vt:lpstr>Load data set</vt:lpstr>
      <vt:lpstr>Build connectivity matrix for all patients</vt:lpstr>
      <vt:lpstr>Build graphs for all patients </vt:lpstr>
      <vt:lpstr>Calculate graph measures  </vt:lpstr>
      <vt:lpstr>Calculate graph measures  </vt:lpstr>
      <vt:lpstr>Use community detection algorithm   </vt:lpstr>
      <vt:lpstr>Identifying differences between groups  </vt:lpstr>
      <vt:lpstr>Use Case Diagram</vt:lpstr>
      <vt:lpstr>Prototype</vt:lpstr>
      <vt:lpstr>Prototype</vt:lpstr>
      <vt:lpstr>Prototype</vt:lpstr>
      <vt:lpstr>Prototype</vt:lpstr>
      <vt:lpstr>Verification plan</vt:lpstr>
      <vt:lpstr>Thanks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Approximate DNF  Counting</dc:title>
  <dc:creator>topaz eldori</dc:creator>
  <cp:lastModifiedBy>koral biton</cp:lastModifiedBy>
  <cp:revision>70</cp:revision>
  <dcterms:modified xsi:type="dcterms:W3CDTF">2024-05-22T15:47:25Z</dcterms:modified>
</cp:coreProperties>
</file>